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5" r:id="rId9"/>
    <p:sldId id="264" r:id="rId10"/>
    <p:sldId id="267" r:id="rId11"/>
    <p:sldId id="266" r:id="rId12"/>
    <p:sldId id="268" r:id="rId13"/>
    <p:sldId id="272" r:id="rId14"/>
    <p:sldId id="269" r:id="rId15"/>
    <p:sldId id="270" r:id="rId16"/>
    <p:sldId id="271" r:id="rId17"/>
    <p:sldId id="258" r:id="rId1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AE08CF-1C68-A549-9F71-B902E9DF84E0}" v="171" dt="2026-04-14T19:42:29.3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59" autoAdjust="0"/>
    <p:restoredTop sz="94645"/>
  </p:normalViewPr>
  <p:slideViewPr>
    <p:cSldViewPr snapToGrid="0">
      <p:cViewPr varScale="1">
        <p:scale>
          <a:sx n="167" d="100"/>
          <a:sy n="167" d="100"/>
        </p:scale>
        <p:origin x="-13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cardo Vazquez Perez" userId="2847f7dc-9b8f-48e3-80af-038b4728baba" providerId="ADAL" clId="{58C9A40D-B045-55A7-BD15-D30DBE2A73C1}"/>
    <pc:docChg chg="undo custSel addSld delSld modSld sldOrd">
      <pc:chgData name="Ricardo Vazquez Perez" userId="2847f7dc-9b8f-48e3-80af-038b4728baba" providerId="ADAL" clId="{58C9A40D-B045-55A7-BD15-D30DBE2A73C1}" dt="2026-04-14T19:47:55.359" v="1724" actId="404"/>
      <pc:docMkLst>
        <pc:docMk/>
      </pc:docMkLst>
      <pc:sldChg chg="addSp delSp modSp mod">
        <pc:chgData name="Ricardo Vazquez Perez" userId="2847f7dc-9b8f-48e3-80af-038b4728baba" providerId="ADAL" clId="{58C9A40D-B045-55A7-BD15-D30DBE2A73C1}" dt="2026-04-14T19:42:47.085" v="1637" actId="404"/>
        <pc:sldMkLst>
          <pc:docMk/>
          <pc:sldMk cId="1649326147" sldId="258"/>
        </pc:sldMkLst>
        <pc:spChg chg="add mod">
          <ac:chgData name="Ricardo Vazquez Perez" userId="2847f7dc-9b8f-48e3-80af-038b4728baba" providerId="ADAL" clId="{58C9A40D-B045-55A7-BD15-D30DBE2A73C1}" dt="2026-04-14T19:42:47.085" v="1637" actId="404"/>
          <ac:spMkLst>
            <pc:docMk/>
            <pc:sldMk cId="1649326147" sldId="258"/>
            <ac:spMk id="4" creationId="{EA4B3A9D-82CC-3397-CF69-DAF49B305FEF}"/>
          </ac:spMkLst>
        </pc:spChg>
        <pc:spChg chg="mod">
          <ac:chgData name="Ricardo Vazquez Perez" userId="2847f7dc-9b8f-48e3-80af-038b4728baba" providerId="ADAL" clId="{58C9A40D-B045-55A7-BD15-D30DBE2A73C1}" dt="2026-04-14T19:41:52.041" v="1537" actId="20577"/>
          <ac:spMkLst>
            <pc:docMk/>
            <pc:sldMk cId="1649326147" sldId="258"/>
            <ac:spMk id="5" creationId="{D64AF5AE-E329-A553-0B36-B368DBDA916A}"/>
          </ac:spMkLst>
        </pc:spChg>
        <pc:spChg chg="del">
          <ac:chgData name="Ricardo Vazquez Perez" userId="2847f7dc-9b8f-48e3-80af-038b4728baba" providerId="ADAL" clId="{58C9A40D-B045-55A7-BD15-D30DBE2A73C1}" dt="2026-04-14T19:22:47.591" v="1300" actId="478"/>
          <ac:spMkLst>
            <pc:docMk/>
            <pc:sldMk cId="1649326147" sldId="258"/>
            <ac:spMk id="7" creationId="{2ACA1695-1EDC-2751-83C0-2497471D46FB}"/>
          </ac:spMkLst>
        </pc:spChg>
        <pc:spChg chg="del">
          <ac:chgData name="Ricardo Vazquez Perez" userId="2847f7dc-9b8f-48e3-80af-038b4728baba" providerId="ADAL" clId="{58C9A40D-B045-55A7-BD15-D30DBE2A73C1}" dt="2026-04-14T19:22:50.336" v="1301" actId="478"/>
          <ac:spMkLst>
            <pc:docMk/>
            <pc:sldMk cId="1649326147" sldId="258"/>
            <ac:spMk id="9" creationId="{73E78BBA-8A6B-FA1C-B56D-5CEE62DB2CF5}"/>
          </ac:spMkLst>
        </pc:spChg>
        <pc:picChg chg="add mod">
          <ac:chgData name="Ricardo Vazquez Perez" userId="2847f7dc-9b8f-48e3-80af-038b4728baba" providerId="ADAL" clId="{58C9A40D-B045-55A7-BD15-D30DBE2A73C1}" dt="2026-04-14T19:23:28.614" v="1314"/>
          <ac:picMkLst>
            <pc:docMk/>
            <pc:sldMk cId="1649326147" sldId="258"/>
            <ac:picMk id="2" creationId="{C7CCF537-2D60-1C6A-029D-8AF18708D27F}"/>
          </ac:picMkLst>
        </pc:picChg>
        <pc:cxnChg chg="add mod">
          <ac:chgData name="Ricardo Vazquez Perez" userId="2847f7dc-9b8f-48e3-80af-038b4728baba" providerId="ADAL" clId="{58C9A40D-B045-55A7-BD15-D30DBE2A73C1}" dt="2026-04-14T19:23:28.614" v="1314"/>
          <ac:cxnSpMkLst>
            <pc:docMk/>
            <pc:sldMk cId="1649326147" sldId="258"/>
            <ac:cxnSpMk id="3" creationId="{730216F0-54B0-D081-7F4F-22C95BC84CE6}"/>
          </ac:cxnSpMkLst>
        </pc:cxnChg>
      </pc:sldChg>
      <pc:sldChg chg="ord">
        <pc:chgData name="Ricardo Vazquez Perez" userId="2847f7dc-9b8f-48e3-80af-038b4728baba" providerId="ADAL" clId="{58C9A40D-B045-55A7-BD15-D30DBE2A73C1}" dt="2026-04-14T17:26:38.376" v="0" actId="20578"/>
        <pc:sldMkLst>
          <pc:docMk/>
          <pc:sldMk cId="877303537" sldId="260"/>
        </pc:sldMkLst>
      </pc:sldChg>
      <pc:sldChg chg="modSp add mod ord">
        <pc:chgData name="Ricardo Vazquez Perez" userId="2847f7dc-9b8f-48e3-80af-038b4728baba" providerId="ADAL" clId="{58C9A40D-B045-55A7-BD15-D30DBE2A73C1}" dt="2026-04-14T17:28:55.137" v="136" actId="6549"/>
        <pc:sldMkLst>
          <pc:docMk/>
          <pc:sldMk cId="3368173557" sldId="262"/>
        </pc:sldMkLst>
        <pc:spChg chg="mod">
          <ac:chgData name="Ricardo Vazquez Perez" userId="2847f7dc-9b8f-48e3-80af-038b4728baba" providerId="ADAL" clId="{58C9A40D-B045-55A7-BD15-D30DBE2A73C1}" dt="2026-04-14T17:28:55.137" v="136" actId="6549"/>
          <ac:spMkLst>
            <pc:docMk/>
            <pc:sldMk cId="3368173557" sldId="262"/>
            <ac:spMk id="5" creationId="{5EE3061A-46F9-7356-4114-2DE635846251}"/>
          </ac:spMkLst>
        </pc:spChg>
      </pc:sldChg>
      <pc:sldChg chg="addSp delSp modSp add mod ord">
        <pc:chgData name="Ricardo Vazquez Perez" userId="2847f7dc-9b8f-48e3-80af-038b4728baba" providerId="ADAL" clId="{58C9A40D-B045-55A7-BD15-D30DBE2A73C1}" dt="2026-04-14T18:01:51.529" v="261" actId="1076"/>
        <pc:sldMkLst>
          <pc:docMk/>
          <pc:sldMk cId="328440477" sldId="263"/>
        </pc:sldMkLst>
        <pc:spChg chg="add mod">
          <ac:chgData name="Ricardo Vazquez Perez" userId="2847f7dc-9b8f-48e3-80af-038b4728baba" providerId="ADAL" clId="{58C9A40D-B045-55A7-BD15-D30DBE2A73C1}" dt="2026-04-14T17:59:30.583" v="253" actId="207"/>
          <ac:spMkLst>
            <pc:docMk/>
            <pc:sldMk cId="328440477" sldId="263"/>
            <ac:spMk id="10" creationId="{DFBDE952-F032-AF82-30F8-53FED3845800}"/>
          </ac:spMkLst>
        </pc:spChg>
        <pc:spChg chg="add mod">
          <ac:chgData name="Ricardo Vazquez Perez" userId="2847f7dc-9b8f-48e3-80af-038b4728baba" providerId="ADAL" clId="{58C9A40D-B045-55A7-BD15-D30DBE2A73C1}" dt="2026-04-14T18:00:58.349" v="255" actId="1076"/>
          <ac:spMkLst>
            <pc:docMk/>
            <pc:sldMk cId="328440477" sldId="263"/>
            <ac:spMk id="11" creationId="{793618CF-17BF-2134-3FB9-5CDD918D1674}"/>
          </ac:spMkLst>
        </pc:spChg>
        <pc:spChg chg="add mod">
          <ac:chgData name="Ricardo Vazquez Perez" userId="2847f7dc-9b8f-48e3-80af-038b4728baba" providerId="ADAL" clId="{58C9A40D-B045-55A7-BD15-D30DBE2A73C1}" dt="2026-04-14T18:01:51.529" v="261" actId="1076"/>
          <ac:spMkLst>
            <pc:docMk/>
            <pc:sldMk cId="328440477" sldId="263"/>
            <ac:spMk id="12" creationId="{146379A5-B5C4-87EC-7F34-18A603EB2B49}"/>
          </ac:spMkLst>
        </pc:spChg>
        <pc:spChg chg="add mod">
          <ac:chgData name="Ricardo Vazquez Perez" userId="2847f7dc-9b8f-48e3-80af-038b4728baba" providerId="ADAL" clId="{58C9A40D-B045-55A7-BD15-D30DBE2A73C1}" dt="2026-04-14T18:01:44.609" v="260" actId="207"/>
          <ac:spMkLst>
            <pc:docMk/>
            <pc:sldMk cId="328440477" sldId="263"/>
            <ac:spMk id="13" creationId="{6EC09C70-FD03-36AA-C809-6BFBA9146EAA}"/>
          </ac:spMkLst>
        </pc:spChg>
        <pc:grpChg chg="add mod">
          <ac:chgData name="Ricardo Vazquez Perez" userId="2847f7dc-9b8f-48e3-80af-038b4728baba" providerId="ADAL" clId="{58C9A40D-B045-55A7-BD15-D30DBE2A73C1}" dt="2026-04-14T17:58:58.443" v="202" actId="1076"/>
          <ac:grpSpMkLst>
            <pc:docMk/>
            <pc:sldMk cId="328440477" sldId="263"/>
            <ac:grpSpMk id="9" creationId="{7FEDCC21-35B5-A68D-6F1D-55064409E4C3}"/>
          </ac:grpSpMkLst>
        </pc:grpChg>
        <pc:picChg chg="del">
          <ac:chgData name="Ricardo Vazquez Perez" userId="2847f7dc-9b8f-48e3-80af-038b4728baba" providerId="ADAL" clId="{58C9A40D-B045-55A7-BD15-D30DBE2A73C1}" dt="2026-04-14T17:30:29.182" v="139" actId="478"/>
          <ac:picMkLst>
            <pc:docMk/>
            <pc:sldMk cId="328440477" sldId="263"/>
            <ac:picMk id="3" creationId="{7D57D329-017B-C8C1-ACF3-D21348DF2D45}"/>
          </ac:picMkLst>
        </pc:picChg>
        <pc:picChg chg="add del mod">
          <ac:chgData name="Ricardo Vazquez Perez" userId="2847f7dc-9b8f-48e3-80af-038b4728baba" providerId="ADAL" clId="{58C9A40D-B045-55A7-BD15-D30DBE2A73C1}" dt="2026-04-14T17:47:43.887" v="182" actId="478"/>
          <ac:picMkLst>
            <pc:docMk/>
            <pc:sldMk cId="328440477" sldId="263"/>
            <ac:picMk id="4" creationId="{98D0A492-42F1-0D1C-6B20-4CAC99FF1C1D}"/>
          </ac:picMkLst>
        </pc:picChg>
        <pc:picChg chg="add mod">
          <ac:chgData name="Ricardo Vazquez Perez" userId="2847f7dc-9b8f-48e3-80af-038b4728baba" providerId="ADAL" clId="{58C9A40D-B045-55A7-BD15-D30DBE2A73C1}" dt="2026-04-14T17:58:50.493" v="200" actId="14100"/>
          <ac:picMkLst>
            <pc:docMk/>
            <pc:sldMk cId="328440477" sldId="263"/>
            <ac:picMk id="5" creationId="{AD579F19-639B-1C27-CE7F-3F02629E87CA}"/>
          </ac:picMkLst>
        </pc:picChg>
        <pc:picChg chg="add mod">
          <ac:chgData name="Ricardo Vazquez Perez" userId="2847f7dc-9b8f-48e3-80af-038b4728baba" providerId="ADAL" clId="{58C9A40D-B045-55A7-BD15-D30DBE2A73C1}" dt="2026-04-14T17:58:38.011" v="199" actId="1076"/>
          <ac:picMkLst>
            <pc:docMk/>
            <pc:sldMk cId="328440477" sldId="263"/>
            <ac:picMk id="6" creationId="{1D9807D5-B29E-3764-DC2C-82E24902A826}"/>
          </ac:picMkLst>
        </pc:picChg>
      </pc:sldChg>
      <pc:sldChg chg="addSp delSp modSp add mod">
        <pc:chgData name="Ricardo Vazquez Perez" userId="2847f7dc-9b8f-48e3-80af-038b4728baba" providerId="ADAL" clId="{58C9A40D-B045-55A7-BD15-D30DBE2A73C1}" dt="2026-04-14T18:26:26.370" v="379" actId="20577"/>
        <pc:sldMkLst>
          <pc:docMk/>
          <pc:sldMk cId="4092696755" sldId="264"/>
        </pc:sldMkLst>
        <pc:spChg chg="add mod">
          <ac:chgData name="Ricardo Vazquez Perez" userId="2847f7dc-9b8f-48e3-80af-038b4728baba" providerId="ADAL" clId="{58C9A40D-B045-55A7-BD15-D30DBE2A73C1}" dt="2026-04-14T18:26:26.370" v="379" actId="20577"/>
          <ac:spMkLst>
            <pc:docMk/>
            <pc:sldMk cId="4092696755" sldId="264"/>
            <ac:spMk id="10" creationId="{6A0DACDE-C923-D287-F95E-8D696091C91C}"/>
          </ac:spMkLst>
        </pc:spChg>
        <pc:picChg chg="add mod">
          <ac:chgData name="Ricardo Vazquez Perez" userId="2847f7dc-9b8f-48e3-80af-038b4728baba" providerId="ADAL" clId="{58C9A40D-B045-55A7-BD15-D30DBE2A73C1}" dt="2026-04-14T17:47:02.181" v="177" actId="1076"/>
          <ac:picMkLst>
            <pc:docMk/>
            <pc:sldMk cId="4092696755" sldId="264"/>
            <ac:picMk id="3" creationId="{14D9ACC4-1A29-892E-DF23-9977F407FF2F}"/>
          </ac:picMkLst>
        </pc:picChg>
        <pc:picChg chg="del">
          <ac:chgData name="Ricardo Vazquez Perez" userId="2847f7dc-9b8f-48e3-80af-038b4728baba" providerId="ADAL" clId="{58C9A40D-B045-55A7-BD15-D30DBE2A73C1}" dt="2026-04-14T17:33:14.973" v="144" actId="478"/>
          <ac:picMkLst>
            <pc:docMk/>
            <pc:sldMk cId="4092696755" sldId="264"/>
            <ac:picMk id="4" creationId="{9A19A839-1D60-8EB6-D88E-48E726B92819}"/>
          </ac:picMkLst>
        </pc:picChg>
        <pc:picChg chg="add mod">
          <ac:chgData name="Ricardo Vazquez Perez" userId="2847f7dc-9b8f-48e3-80af-038b4728baba" providerId="ADAL" clId="{58C9A40D-B045-55A7-BD15-D30DBE2A73C1}" dt="2026-04-14T17:46:22.514" v="167" actId="14100"/>
          <ac:picMkLst>
            <pc:docMk/>
            <pc:sldMk cId="4092696755" sldId="264"/>
            <ac:picMk id="6" creationId="{573CB72A-FA3F-3E44-9759-3210FACF158A}"/>
          </ac:picMkLst>
        </pc:picChg>
        <pc:picChg chg="add mod">
          <ac:chgData name="Ricardo Vazquez Perez" userId="2847f7dc-9b8f-48e3-80af-038b4728baba" providerId="ADAL" clId="{58C9A40D-B045-55A7-BD15-D30DBE2A73C1}" dt="2026-04-14T17:47:09.997" v="181" actId="1076"/>
          <ac:picMkLst>
            <pc:docMk/>
            <pc:sldMk cId="4092696755" sldId="264"/>
            <ac:picMk id="9" creationId="{7DF2484D-AE94-108C-36CF-6AB4B8CAF00F}"/>
          </ac:picMkLst>
        </pc:picChg>
      </pc:sldChg>
      <pc:sldChg chg="addSp delSp modSp add mod ord">
        <pc:chgData name="Ricardo Vazquez Perez" userId="2847f7dc-9b8f-48e3-80af-038b4728baba" providerId="ADAL" clId="{58C9A40D-B045-55A7-BD15-D30DBE2A73C1}" dt="2026-04-14T18:25:00.431" v="375" actId="404"/>
        <pc:sldMkLst>
          <pc:docMk/>
          <pc:sldMk cId="1109228370" sldId="265"/>
        </pc:sldMkLst>
        <pc:spChg chg="add mod">
          <ac:chgData name="Ricardo Vazquez Perez" userId="2847f7dc-9b8f-48e3-80af-038b4728baba" providerId="ADAL" clId="{58C9A40D-B045-55A7-BD15-D30DBE2A73C1}" dt="2026-04-14T18:22:56.796" v="331" actId="1076"/>
          <ac:spMkLst>
            <pc:docMk/>
            <pc:sldMk cId="1109228370" sldId="265"/>
            <ac:spMk id="13" creationId="{5F72E2E7-D83F-7066-1397-9DE1F0DB8314}"/>
          </ac:spMkLst>
        </pc:spChg>
        <pc:spChg chg="add mod">
          <ac:chgData name="Ricardo Vazquez Perez" userId="2847f7dc-9b8f-48e3-80af-038b4728baba" providerId="ADAL" clId="{58C9A40D-B045-55A7-BD15-D30DBE2A73C1}" dt="2026-04-14T18:25:00.431" v="375" actId="404"/>
          <ac:spMkLst>
            <pc:docMk/>
            <pc:sldMk cId="1109228370" sldId="265"/>
            <ac:spMk id="14" creationId="{779983AF-A4A3-76CA-8502-5A8EB9E0B0E5}"/>
          </ac:spMkLst>
        </pc:spChg>
        <pc:picChg chg="del">
          <ac:chgData name="Ricardo Vazquez Perez" userId="2847f7dc-9b8f-48e3-80af-038b4728baba" providerId="ADAL" clId="{58C9A40D-B045-55A7-BD15-D30DBE2A73C1}" dt="2026-04-14T17:44:53.161" v="148" actId="478"/>
          <ac:picMkLst>
            <pc:docMk/>
            <pc:sldMk cId="1109228370" sldId="265"/>
            <ac:picMk id="3" creationId="{2D14ABC2-3C6C-BEBF-D831-D52043FAA9A3}"/>
          </ac:picMkLst>
        </pc:picChg>
        <pc:picChg chg="add mod">
          <ac:chgData name="Ricardo Vazquez Perez" userId="2847f7dc-9b8f-48e3-80af-038b4728baba" providerId="ADAL" clId="{58C9A40D-B045-55A7-BD15-D30DBE2A73C1}" dt="2026-04-14T18:21:06.495" v="287" actId="1076"/>
          <ac:picMkLst>
            <pc:docMk/>
            <pc:sldMk cId="1109228370" sldId="265"/>
            <ac:picMk id="4" creationId="{75B7E05C-DBA4-CF95-583C-B05810913588}"/>
          </ac:picMkLst>
        </pc:picChg>
        <pc:picChg chg="add mod">
          <ac:chgData name="Ricardo Vazquez Perez" userId="2847f7dc-9b8f-48e3-80af-038b4728baba" providerId="ADAL" clId="{58C9A40D-B045-55A7-BD15-D30DBE2A73C1}" dt="2026-04-14T18:14:14.680" v="268" actId="14100"/>
          <ac:picMkLst>
            <pc:docMk/>
            <pc:sldMk cId="1109228370" sldId="265"/>
            <ac:picMk id="6" creationId="{E5D2375E-31B5-0CDB-6F9D-C87AA49A6D88}"/>
          </ac:picMkLst>
        </pc:picChg>
        <pc:picChg chg="add mod">
          <ac:chgData name="Ricardo Vazquez Perez" userId="2847f7dc-9b8f-48e3-80af-038b4728baba" providerId="ADAL" clId="{58C9A40D-B045-55A7-BD15-D30DBE2A73C1}" dt="2026-04-14T18:22:52.395" v="330" actId="1076"/>
          <ac:picMkLst>
            <pc:docMk/>
            <pc:sldMk cId="1109228370" sldId="265"/>
            <ac:picMk id="10" creationId="{B821AA8B-FD4B-BAF5-E252-A718B45A5031}"/>
          </ac:picMkLst>
        </pc:picChg>
        <pc:picChg chg="add del mod">
          <ac:chgData name="Ricardo Vazquez Perez" userId="2847f7dc-9b8f-48e3-80af-038b4728baba" providerId="ADAL" clId="{58C9A40D-B045-55A7-BD15-D30DBE2A73C1}" dt="2026-04-14T18:20:34.344" v="280" actId="478"/>
          <ac:picMkLst>
            <pc:docMk/>
            <pc:sldMk cId="1109228370" sldId="265"/>
            <ac:picMk id="12" creationId="{E84401FF-D0C2-7BAF-FC00-F1BE7AB4AFCF}"/>
          </ac:picMkLst>
        </pc:picChg>
      </pc:sldChg>
      <pc:sldChg chg="addSp delSp modSp add mod ord">
        <pc:chgData name="Ricardo Vazquez Perez" userId="2847f7dc-9b8f-48e3-80af-038b4728baba" providerId="ADAL" clId="{58C9A40D-B045-55A7-BD15-D30DBE2A73C1}" dt="2026-04-14T18:49:16.395" v="874" actId="1076"/>
        <pc:sldMkLst>
          <pc:docMk/>
          <pc:sldMk cId="3238341394" sldId="266"/>
        </pc:sldMkLst>
        <pc:spChg chg="del">
          <ac:chgData name="Ricardo Vazquez Perez" userId="2847f7dc-9b8f-48e3-80af-038b4728baba" providerId="ADAL" clId="{58C9A40D-B045-55A7-BD15-D30DBE2A73C1}" dt="2026-04-14T18:27:21.745" v="382" actId="478"/>
          <ac:spMkLst>
            <pc:docMk/>
            <pc:sldMk cId="3238341394" sldId="266"/>
            <ac:spMk id="5" creationId="{B017E9EB-F4E7-3882-8CA2-05FB284C7279}"/>
          </ac:spMkLst>
        </pc:spChg>
        <pc:spChg chg="add mod">
          <ac:chgData name="Ricardo Vazquez Perez" userId="2847f7dc-9b8f-48e3-80af-038b4728baba" providerId="ADAL" clId="{58C9A40D-B045-55A7-BD15-D30DBE2A73C1}" dt="2026-04-14T18:49:16.395" v="874" actId="1076"/>
          <ac:spMkLst>
            <pc:docMk/>
            <pc:sldMk cId="3238341394" sldId="266"/>
            <ac:spMk id="11" creationId="{BF89FDD4-DA4C-99DB-8A42-EFE8F2555FD1}"/>
          </ac:spMkLst>
        </pc:spChg>
        <pc:picChg chg="add del mod">
          <ac:chgData name="Ricardo Vazquez Perez" userId="2847f7dc-9b8f-48e3-80af-038b4728baba" providerId="ADAL" clId="{58C9A40D-B045-55A7-BD15-D30DBE2A73C1}" dt="2026-04-14T18:42:25.377" v="723" actId="478"/>
          <ac:picMkLst>
            <pc:docMk/>
            <pc:sldMk cId="3238341394" sldId="266"/>
            <ac:picMk id="6" creationId="{018E119C-D75F-3433-65FB-3313F05A4799}"/>
          </ac:picMkLst>
        </pc:picChg>
        <pc:picChg chg="add del mod">
          <ac:chgData name="Ricardo Vazquez Perez" userId="2847f7dc-9b8f-48e3-80af-038b4728baba" providerId="ADAL" clId="{58C9A40D-B045-55A7-BD15-D30DBE2A73C1}" dt="2026-04-14T18:42:25.988" v="724" actId="478"/>
          <ac:picMkLst>
            <pc:docMk/>
            <pc:sldMk cId="3238341394" sldId="266"/>
            <ac:picMk id="8" creationId="{6F86F757-1658-A490-3697-D897A7984528}"/>
          </ac:picMkLst>
        </pc:picChg>
        <pc:picChg chg="add del mod">
          <ac:chgData name="Ricardo Vazquez Perez" userId="2847f7dc-9b8f-48e3-80af-038b4728baba" providerId="ADAL" clId="{58C9A40D-B045-55A7-BD15-D30DBE2A73C1}" dt="2026-04-14T18:42:26.696" v="725" actId="478"/>
          <ac:picMkLst>
            <pc:docMk/>
            <pc:sldMk cId="3238341394" sldId="266"/>
            <ac:picMk id="10" creationId="{64C27409-D84F-0190-837E-C4EF707B1C61}"/>
          </ac:picMkLst>
        </pc:picChg>
        <pc:picChg chg="add mod">
          <ac:chgData name="Ricardo Vazquez Perez" userId="2847f7dc-9b8f-48e3-80af-038b4728baba" providerId="ADAL" clId="{58C9A40D-B045-55A7-BD15-D30DBE2A73C1}" dt="2026-04-14T18:42:52.259" v="729" actId="1076"/>
          <ac:picMkLst>
            <pc:docMk/>
            <pc:sldMk cId="3238341394" sldId="266"/>
            <ac:picMk id="13" creationId="{6FD3C718-C1C5-A270-D2F3-84FFE28A9C06}"/>
          </ac:picMkLst>
        </pc:picChg>
        <pc:picChg chg="add mod">
          <ac:chgData name="Ricardo Vazquez Perez" userId="2847f7dc-9b8f-48e3-80af-038b4728baba" providerId="ADAL" clId="{58C9A40D-B045-55A7-BD15-D30DBE2A73C1}" dt="2026-04-14T18:45:16.183" v="734" actId="1076"/>
          <ac:picMkLst>
            <pc:docMk/>
            <pc:sldMk cId="3238341394" sldId="266"/>
            <ac:picMk id="15" creationId="{FB6DCC71-FE14-3C13-9D76-5AAB6B43A864}"/>
          </ac:picMkLst>
        </pc:picChg>
        <pc:picChg chg="add mod">
          <ac:chgData name="Ricardo Vazquez Perez" userId="2847f7dc-9b8f-48e3-80af-038b4728baba" providerId="ADAL" clId="{58C9A40D-B045-55A7-BD15-D30DBE2A73C1}" dt="2026-04-14T18:47:30.359" v="740" actId="1076"/>
          <ac:picMkLst>
            <pc:docMk/>
            <pc:sldMk cId="3238341394" sldId="266"/>
            <ac:picMk id="16" creationId="{895A0406-75A5-FE63-A7CC-9BD7F62CF712}"/>
          </ac:picMkLst>
        </pc:picChg>
      </pc:sldChg>
      <pc:sldChg chg="addSp delSp modSp add mod">
        <pc:chgData name="Ricardo Vazquez Perez" userId="2847f7dc-9b8f-48e3-80af-038b4728baba" providerId="ADAL" clId="{58C9A40D-B045-55A7-BD15-D30DBE2A73C1}" dt="2026-04-14T18:56:08.598" v="886" actId="14100"/>
        <pc:sldMkLst>
          <pc:docMk/>
          <pc:sldMk cId="443280505" sldId="267"/>
        </pc:sldMkLst>
        <pc:spChg chg="mod">
          <ac:chgData name="Ricardo Vazquez Perez" userId="2847f7dc-9b8f-48e3-80af-038b4728baba" providerId="ADAL" clId="{58C9A40D-B045-55A7-BD15-D30DBE2A73C1}" dt="2026-04-14T18:39:58.112" v="563" actId="20577"/>
          <ac:spMkLst>
            <pc:docMk/>
            <pc:sldMk cId="443280505" sldId="267"/>
            <ac:spMk id="11" creationId="{EFD39105-5FB3-3944-4B13-B93E718645A6}"/>
          </ac:spMkLst>
        </pc:spChg>
        <pc:picChg chg="add del mod">
          <ac:chgData name="Ricardo Vazquez Perez" userId="2847f7dc-9b8f-48e3-80af-038b4728baba" providerId="ADAL" clId="{58C9A40D-B045-55A7-BD15-D30DBE2A73C1}" dt="2026-04-14T18:55:47.579" v="879" actId="478"/>
          <ac:picMkLst>
            <pc:docMk/>
            <pc:sldMk cId="443280505" sldId="267"/>
            <ac:picMk id="3" creationId="{4BE4966A-4F0D-8918-3EB2-E49F9A952B2F}"/>
          </ac:picMkLst>
        </pc:picChg>
        <pc:picChg chg="add mod">
          <ac:chgData name="Ricardo Vazquez Perez" userId="2847f7dc-9b8f-48e3-80af-038b4728baba" providerId="ADAL" clId="{58C9A40D-B045-55A7-BD15-D30DBE2A73C1}" dt="2026-04-14T18:56:08.598" v="886" actId="14100"/>
          <ac:picMkLst>
            <pc:docMk/>
            <pc:sldMk cId="443280505" sldId="267"/>
            <ac:picMk id="5" creationId="{C1882E41-5311-DEBD-1ACD-EF95F146986C}"/>
          </ac:picMkLst>
        </pc:picChg>
      </pc:sldChg>
      <pc:sldChg chg="addSp delSp modSp add del mod">
        <pc:chgData name="Ricardo Vazquez Perez" userId="2847f7dc-9b8f-48e3-80af-038b4728baba" providerId="ADAL" clId="{58C9A40D-B045-55A7-BD15-D30DBE2A73C1}" dt="2026-04-14T19:38:36.315" v="1462" actId="1076"/>
        <pc:sldMkLst>
          <pc:docMk/>
          <pc:sldMk cId="2279572748" sldId="268"/>
        </pc:sldMkLst>
        <pc:spChg chg="mod">
          <ac:chgData name="Ricardo Vazquez Perez" userId="2847f7dc-9b8f-48e3-80af-038b4728baba" providerId="ADAL" clId="{58C9A40D-B045-55A7-BD15-D30DBE2A73C1}" dt="2026-04-14T18:56:19.637" v="887" actId="1076"/>
          <ac:spMkLst>
            <pc:docMk/>
            <pc:sldMk cId="2279572748" sldId="268"/>
            <ac:spMk id="11" creationId="{0F4B2D8F-E6BB-3ED9-8C2B-F2A1E972CF48}"/>
          </ac:spMkLst>
        </pc:spChg>
        <pc:picChg chg="add mod">
          <ac:chgData name="Ricardo Vazquez Perez" userId="2847f7dc-9b8f-48e3-80af-038b4728baba" providerId="ADAL" clId="{58C9A40D-B045-55A7-BD15-D30DBE2A73C1}" dt="2026-04-14T18:58:50.990" v="896" actId="14100"/>
          <ac:picMkLst>
            <pc:docMk/>
            <pc:sldMk cId="2279572748" sldId="268"/>
            <ac:picMk id="3" creationId="{AA238774-E242-72C7-7BA0-B4F0193E3B7A}"/>
          </ac:picMkLst>
        </pc:picChg>
        <pc:picChg chg="add mod">
          <ac:chgData name="Ricardo Vazquez Perez" userId="2847f7dc-9b8f-48e3-80af-038b4728baba" providerId="ADAL" clId="{58C9A40D-B045-55A7-BD15-D30DBE2A73C1}" dt="2026-04-14T19:03:37.701" v="901" actId="1076"/>
          <ac:picMkLst>
            <pc:docMk/>
            <pc:sldMk cId="2279572748" sldId="268"/>
            <ac:picMk id="5" creationId="{D0C43C64-F953-349C-99AA-F2E1278D227A}"/>
          </ac:picMkLst>
        </pc:picChg>
        <pc:picChg chg="add mod">
          <ac:chgData name="Ricardo Vazquez Perez" userId="2847f7dc-9b8f-48e3-80af-038b4728baba" providerId="ADAL" clId="{58C9A40D-B045-55A7-BD15-D30DBE2A73C1}" dt="2026-04-14T19:10:45.620" v="913" actId="1076"/>
          <ac:picMkLst>
            <pc:docMk/>
            <pc:sldMk cId="2279572748" sldId="268"/>
            <ac:picMk id="7" creationId="{859F75BA-19C5-E00E-2D5D-80A5651DDF4A}"/>
          </ac:picMkLst>
        </pc:picChg>
        <pc:picChg chg="add del mod">
          <ac:chgData name="Ricardo Vazquez Perez" userId="2847f7dc-9b8f-48e3-80af-038b4728baba" providerId="ADAL" clId="{58C9A40D-B045-55A7-BD15-D30DBE2A73C1}" dt="2026-04-14T19:37:45.404" v="1452" actId="478"/>
          <ac:picMkLst>
            <pc:docMk/>
            <pc:sldMk cId="2279572748" sldId="268"/>
            <ac:picMk id="8" creationId="{6D356E05-3E79-C2C9-1C6C-6D811CA0C90A}"/>
          </ac:picMkLst>
        </pc:picChg>
        <pc:picChg chg="add del mod">
          <ac:chgData name="Ricardo Vazquez Perez" userId="2847f7dc-9b8f-48e3-80af-038b4728baba" providerId="ADAL" clId="{58C9A40D-B045-55A7-BD15-D30DBE2A73C1}" dt="2026-04-14T19:38:22.294" v="1458" actId="478"/>
          <ac:picMkLst>
            <pc:docMk/>
            <pc:sldMk cId="2279572748" sldId="268"/>
            <ac:picMk id="9" creationId="{89FF026C-80C1-6360-DE9C-7C3AA00B8F66}"/>
          </ac:picMkLst>
        </pc:picChg>
        <pc:picChg chg="add mod">
          <ac:chgData name="Ricardo Vazquez Perez" userId="2847f7dc-9b8f-48e3-80af-038b4728baba" providerId="ADAL" clId="{58C9A40D-B045-55A7-BD15-D30DBE2A73C1}" dt="2026-04-14T19:38:36.315" v="1462" actId="1076"/>
          <ac:picMkLst>
            <pc:docMk/>
            <pc:sldMk cId="2279572748" sldId="268"/>
            <ac:picMk id="10" creationId="{9D4CC179-69D9-B75D-E150-521CB6B48242}"/>
          </ac:picMkLst>
        </pc:picChg>
        <pc:picChg chg="del">
          <ac:chgData name="Ricardo Vazquez Perez" userId="2847f7dc-9b8f-48e3-80af-038b4728baba" providerId="ADAL" clId="{58C9A40D-B045-55A7-BD15-D30DBE2A73C1}" dt="2026-04-14T18:56:23.466" v="888" actId="478"/>
          <ac:picMkLst>
            <pc:docMk/>
            <pc:sldMk cId="2279572748" sldId="268"/>
            <ac:picMk id="13" creationId="{9791C760-8A59-CA69-4E64-68E777073C97}"/>
          </ac:picMkLst>
        </pc:picChg>
        <pc:picChg chg="del">
          <ac:chgData name="Ricardo Vazquez Perez" userId="2847f7dc-9b8f-48e3-80af-038b4728baba" providerId="ADAL" clId="{58C9A40D-B045-55A7-BD15-D30DBE2A73C1}" dt="2026-04-14T18:56:25.552" v="889" actId="478"/>
          <ac:picMkLst>
            <pc:docMk/>
            <pc:sldMk cId="2279572748" sldId="268"/>
            <ac:picMk id="15" creationId="{29D01991-01E7-8BCE-34CE-46B5D03149D2}"/>
          </ac:picMkLst>
        </pc:picChg>
        <pc:picChg chg="del">
          <ac:chgData name="Ricardo Vazquez Perez" userId="2847f7dc-9b8f-48e3-80af-038b4728baba" providerId="ADAL" clId="{58C9A40D-B045-55A7-BD15-D30DBE2A73C1}" dt="2026-04-14T18:56:27.469" v="890" actId="478"/>
          <ac:picMkLst>
            <pc:docMk/>
            <pc:sldMk cId="2279572748" sldId="268"/>
            <ac:picMk id="16" creationId="{F86CAAAB-C7D0-32E0-3BBD-35F22C7FFEBB}"/>
          </ac:picMkLst>
        </pc:picChg>
      </pc:sldChg>
      <pc:sldChg chg="addSp delSp modSp add mod">
        <pc:chgData name="Ricardo Vazquez Perez" userId="2847f7dc-9b8f-48e3-80af-038b4728baba" providerId="ADAL" clId="{58C9A40D-B045-55A7-BD15-D30DBE2A73C1}" dt="2026-04-14T19:21:11.400" v="1223" actId="1076"/>
        <pc:sldMkLst>
          <pc:docMk/>
          <pc:sldMk cId="858443615" sldId="269"/>
        </pc:sldMkLst>
        <pc:spChg chg="add mod">
          <ac:chgData name="Ricardo Vazquez Perez" userId="2847f7dc-9b8f-48e3-80af-038b4728baba" providerId="ADAL" clId="{58C9A40D-B045-55A7-BD15-D30DBE2A73C1}" dt="2026-04-14T19:16:52.668" v="1190" actId="113"/>
          <ac:spMkLst>
            <pc:docMk/>
            <pc:sldMk cId="858443615" sldId="269"/>
            <ac:spMk id="9" creationId="{D7982790-6510-6D76-D056-E0B97A150140}"/>
          </ac:spMkLst>
        </pc:spChg>
        <pc:spChg chg="del mod">
          <ac:chgData name="Ricardo Vazquez Perez" userId="2847f7dc-9b8f-48e3-80af-038b4728baba" providerId="ADAL" clId="{58C9A40D-B045-55A7-BD15-D30DBE2A73C1}" dt="2026-04-14T19:13:31.046" v="1130" actId="12084"/>
          <ac:spMkLst>
            <pc:docMk/>
            <pc:sldMk cId="858443615" sldId="269"/>
            <ac:spMk id="11" creationId="{132B6127-9B7C-C66D-2BC3-D057378B67EB}"/>
          </ac:spMkLst>
        </pc:spChg>
        <pc:graphicFrameChg chg="add mod modGraphic">
          <ac:chgData name="Ricardo Vazquez Perez" userId="2847f7dc-9b8f-48e3-80af-038b4728baba" providerId="ADAL" clId="{58C9A40D-B045-55A7-BD15-D30DBE2A73C1}" dt="2026-04-14T19:20:47.082" v="1222" actId="122"/>
          <ac:graphicFrameMkLst>
            <pc:docMk/>
            <pc:sldMk cId="858443615" sldId="269"/>
            <ac:graphicFrameMk id="6" creationId="{0524529B-0DFA-F1B1-1543-A9A7FBBB91EF}"/>
          </ac:graphicFrameMkLst>
        </pc:graphicFrameChg>
        <pc:picChg chg="del">
          <ac:chgData name="Ricardo Vazquez Perez" userId="2847f7dc-9b8f-48e3-80af-038b4728baba" providerId="ADAL" clId="{58C9A40D-B045-55A7-BD15-D30DBE2A73C1}" dt="2026-04-14T19:11:38.263" v="918" actId="478"/>
          <ac:picMkLst>
            <pc:docMk/>
            <pc:sldMk cId="858443615" sldId="269"/>
            <ac:picMk id="3" creationId="{42ADA1FC-0C8A-F401-59B0-37B8951379B5}"/>
          </ac:picMkLst>
        </pc:picChg>
        <pc:picChg chg="del">
          <ac:chgData name="Ricardo Vazquez Perez" userId="2847f7dc-9b8f-48e3-80af-038b4728baba" providerId="ADAL" clId="{58C9A40D-B045-55A7-BD15-D30DBE2A73C1}" dt="2026-04-14T19:11:35.921" v="915" actId="478"/>
          <ac:picMkLst>
            <pc:docMk/>
            <pc:sldMk cId="858443615" sldId="269"/>
            <ac:picMk id="5" creationId="{1BE9C317-B872-16BA-3BBA-A6388E2EC264}"/>
          </ac:picMkLst>
        </pc:picChg>
        <pc:picChg chg="del">
          <ac:chgData name="Ricardo Vazquez Perez" userId="2847f7dc-9b8f-48e3-80af-038b4728baba" providerId="ADAL" clId="{58C9A40D-B045-55A7-BD15-D30DBE2A73C1}" dt="2026-04-14T19:11:37.427" v="917" actId="478"/>
          <ac:picMkLst>
            <pc:docMk/>
            <pc:sldMk cId="858443615" sldId="269"/>
            <ac:picMk id="7" creationId="{AE9396F4-5139-193D-9E9A-D8D3D2B2DCBD}"/>
          </ac:picMkLst>
        </pc:picChg>
        <pc:picChg chg="del">
          <ac:chgData name="Ricardo Vazquez Perez" userId="2847f7dc-9b8f-48e3-80af-038b4728baba" providerId="ADAL" clId="{58C9A40D-B045-55A7-BD15-D30DBE2A73C1}" dt="2026-04-14T19:11:36.720" v="916" actId="478"/>
          <ac:picMkLst>
            <pc:docMk/>
            <pc:sldMk cId="858443615" sldId="269"/>
            <ac:picMk id="8" creationId="{DBA8410B-CCF2-73E6-15F4-91D51BE61154}"/>
          </ac:picMkLst>
        </pc:picChg>
        <pc:picChg chg="add mod">
          <ac:chgData name="Ricardo Vazquez Perez" userId="2847f7dc-9b8f-48e3-80af-038b4728baba" providerId="ADAL" clId="{58C9A40D-B045-55A7-BD15-D30DBE2A73C1}" dt="2026-04-14T19:19:26.557" v="1209" actId="207"/>
          <ac:picMkLst>
            <pc:docMk/>
            <pc:sldMk cId="858443615" sldId="269"/>
            <ac:picMk id="12" creationId="{3292D4FB-629D-FA2F-669D-94759DE848B5}"/>
          </ac:picMkLst>
        </pc:picChg>
        <pc:picChg chg="add mod">
          <ac:chgData name="Ricardo Vazquez Perez" userId="2847f7dc-9b8f-48e3-80af-038b4728baba" providerId="ADAL" clId="{58C9A40D-B045-55A7-BD15-D30DBE2A73C1}" dt="2026-04-14T19:19:37.286" v="1210" actId="207"/>
          <ac:picMkLst>
            <pc:docMk/>
            <pc:sldMk cId="858443615" sldId="269"/>
            <ac:picMk id="14" creationId="{A2EC7910-A75F-3F87-4941-91D561B776E3}"/>
          </ac:picMkLst>
        </pc:picChg>
        <pc:picChg chg="add mod">
          <ac:chgData name="Ricardo Vazquez Perez" userId="2847f7dc-9b8f-48e3-80af-038b4728baba" providerId="ADAL" clId="{58C9A40D-B045-55A7-BD15-D30DBE2A73C1}" dt="2026-04-14T19:21:11.400" v="1223" actId="1076"/>
          <ac:picMkLst>
            <pc:docMk/>
            <pc:sldMk cId="858443615" sldId="269"/>
            <ac:picMk id="16" creationId="{D667DA75-7304-6282-6913-79D3F37CAA59}"/>
          </ac:picMkLst>
        </pc:picChg>
      </pc:sldChg>
      <pc:sldChg chg="addSp delSp modSp add mod">
        <pc:chgData name="Ricardo Vazquez Perez" userId="2847f7dc-9b8f-48e3-80af-038b4728baba" providerId="ADAL" clId="{58C9A40D-B045-55A7-BD15-D30DBE2A73C1}" dt="2026-04-14T19:27:07.591" v="1434" actId="1076"/>
        <pc:sldMkLst>
          <pc:docMk/>
          <pc:sldMk cId="3972490550" sldId="270"/>
        </pc:sldMkLst>
        <pc:spChg chg="add mod">
          <ac:chgData name="Ricardo Vazquez Perez" userId="2847f7dc-9b8f-48e3-80af-038b4728baba" providerId="ADAL" clId="{58C9A40D-B045-55A7-BD15-D30DBE2A73C1}" dt="2026-04-14T19:27:07.591" v="1434" actId="1076"/>
          <ac:spMkLst>
            <pc:docMk/>
            <pc:sldMk cId="3972490550" sldId="270"/>
            <ac:spMk id="5" creationId="{ECC8B97B-7840-6AA7-E538-C0BD5D9B4041}"/>
          </ac:spMkLst>
        </pc:spChg>
        <pc:spChg chg="add mod">
          <ac:chgData name="Ricardo Vazquez Perez" userId="2847f7dc-9b8f-48e3-80af-038b4728baba" providerId="ADAL" clId="{58C9A40D-B045-55A7-BD15-D30DBE2A73C1}" dt="2026-04-14T19:26:56.635" v="1432" actId="14100"/>
          <ac:spMkLst>
            <pc:docMk/>
            <pc:sldMk cId="3972490550" sldId="270"/>
            <ac:spMk id="7" creationId="{807D79BF-1946-445A-9590-FDFCE0B6A892}"/>
          </ac:spMkLst>
        </pc:spChg>
        <pc:spChg chg="mod">
          <ac:chgData name="Ricardo Vazquez Perez" userId="2847f7dc-9b8f-48e3-80af-038b4728baba" providerId="ADAL" clId="{58C9A40D-B045-55A7-BD15-D30DBE2A73C1}" dt="2026-04-14T19:24:11.304" v="1334" actId="20577"/>
          <ac:spMkLst>
            <pc:docMk/>
            <pc:sldMk cId="3972490550" sldId="270"/>
            <ac:spMk id="9" creationId="{8292A97B-61DE-5466-45C0-89CE3A2E08F6}"/>
          </ac:spMkLst>
        </pc:spChg>
        <pc:graphicFrameChg chg="add mod">
          <ac:chgData name="Ricardo Vazquez Perez" userId="2847f7dc-9b8f-48e3-80af-038b4728baba" providerId="ADAL" clId="{58C9A40D-B045-55A7-BD15-D30DBE2A73C1}" dt="2026-04-14T19:25:40.595" v="1419" actId="114"/>
          <ac:graphicFrameMkLst>
            <pc:docMk/>
            <pc:sldMk cId="3972490550" sldId="270"/>
            <ac:graphicFrameMk id="3" creationId="{D64B1822-3590-BE59-BED7-A6E6ECA45DA3}"/>
          </ac:graphicFrameMkLst>
        </pc:graphicFrameChg>
        <pc:graphicFrameChg chg="del">
          <ac:chgData name="Ricardo Vazquez Perez" userId="2847f7dc-9b8f-48e3-80af-038b4728baba" providerId="ADAL" clId="{58C9A40D-B045-55A7-BD15-D30DBE2A73C1}" dt="2026-04-14T19:23:51.007" v="1316" actId="478"/>
          <ac:graphicFrameMkLst>
            <pc:docMk/>
            <pc:sldMk cId="3972490550" sldId="270"/>
            <ac:graphicFrameMk id="6" creationId="{2EB76D16-35B6-A548-D4E7-FE95146A3C45}"/>
          </ac:graphicFrameMkLst>
        </pc:graphicFrameChg>
        <pc:picChg chg="del">
          <ac:chgData name="Ricardo Vazquez Perez" userId="2847f7dc-9b8f-48e3-80af-038b4728baba" providerId="ADAL" clId="{58C9A40D-B045-55A7-BD15-D30DBE2A73C1}" dt="2026-04-14T19:23:54.264" v="1317" actId="478"/>
          <ac:picMkLst>
            <pc:docMk/>
            <pc:sldMk cId="3972490550" sldId="270"/>
            <ac:picMk id="12" creationId="{249E30E2-500A-85E1-BE96-FAAC1D58C61F}"/>
          </ac:picMkLst>
        </pc:picChg>
        <pc:picChg chg="del">
          <ac:chgData name="Ricardo Vazquez Perez" userId="2847f7dc-9b8f-48e3-80af-038b4728baba" providerId="ADAL" clId="{58C9A40D-B045-55A7-BD15-D30DBE2A73C1}" dt="2026-04-14T19:23:56.350" v="1318" actId="478"/>
          <ac:picMkLst>
            <pc:docMk/>
            <pc:sldMk cId="3972490550" sldId="270"/>
            <ac:picMk id="14" creationId="{AE935822-9793-8D32-B999-75BEBFB727B4}"/>
          </ac:picMkLst>
        </pc:picChg>
        <pc:picChg chg="del">
          <ac:chgData name="Ricardo Vazquez Perez" userId="2847f7dc-9b8f-48e3-80af-038b4728baba" providerId="ADAL" clId="{58C9A40D-B045-55A7-BD15-D30DBE2A73C1}" dt="2026-04-14T19:23:58.955" v="1319" actId="478"/>
          <ac:picMkLst>
            <pc:docMk/>
            <pc:sldMk cId="3972490550" sldId="270"/>
            <ac:picMk id="16" creationId="{75B2C744-8612-CE00-F43F-ED0558516AC1}"/>
          </ac:picMkLst>
        </pc:picChg>
      </pc:sldChg>
      <pc:sldChg chg="addSp delSp modSp add mod">
        <pc:chgData name="Ricardo Vazquez Perez" userId="2847f7dc-9b8f-48e3-80af-038b4728baba" providerId="ADAL" clId="{58C9A40D-B045-55A7-BD15-D30DBE2A73C1}" dt="2026-04-14T19:41:33.149" v="1535" actId="1076"/>
        <pc:sldMkLst>
          <pc:docMk/>
          <pc:sldMk cId="1893597772" sldId="271"/>
        </pc:sldMkLst>
        <pc:spChg chg="del">
          <ac:chgData name="Ricardo Vazquez Perez" userId="2847f7dc-9b8f-48e3-80af-038b4728baba" providerId="ADAL" clId="{58C9A40D-B045-55A7-BD15-D30DBE2A73C1}" dt="2026-04-14T19:27:27.746" v="1437" actId="478"/>
          <ac:spMkLst>
            <pc:docMk/>
            <pc:sldMk cId="1893597772" sldId="271"/>
            <ac:spMk id="5" creationId="{68B57042-1F5E-B22A-1522-8A05A8224C85}"/>
          </ac:spMkLst>
        </pc:spChg>
        <pc:spChg chg="del">
          <ac:chgData name="Ricardo Vazquez Perez" userId="2847f7dc-9b8f-48e3-80af-038b4728baba" providerId="ADAL" clId="{58C9A40D-B045-55A7-BD15-D30DBE2A73C1}" dt="2026-04-14T19:27:29.097" v="1438" actId="478"/>
          <ac:spMkLst>
            <pc:docMk/>
            <pc:sldMk cId="1893597772" sldId="271"/>
            <ac:spMk id="7" creationId="{897E5B93-AA72-A8CC-331A-78A98E2FBBD3}"/>
          </ac:spMkLst>
        </pc:spChg>
        <pc:spChg chg="add del mod">
          <ac:chgData name="Ricardo Vazquez Perez" userId="2847f7dc-9b8f-48e3-80af-038b4728baba" providerId="ADAL" clId="{58C9A40D-B045-55A7-BD15-D30DBE2A73C1}" dt="2026-04-14T19:32:55.771" v="1444" actId="478"/>
          <ac:spMkLst>
            <pc:docMk/>
            <pc:sldMk cId="1893597772" sldId="271"/>
            <ac:spMk id="8" creationId="{69170359-D379-6A80-5E92-CD4BFB863409}"/>
          </ac:spMkLst>
        </pc:spChg>
        <pc:spChg chg="mod">
          <ac:chgData name="Ricardo Vazquez Perez" userId="2847f7dc-9b8f-48e3-80af-038b4728baba" providerId="ADAL" clId="{58C9A40D-B045-55A7-BD15-D30DBE2A73C1}" dt="2026-04-14T19:35:17.846" v="1449" actId="20577"/>
          <ac:spMkLst>
            <pc:docMk/>
            <pc:sldMk cId="1893597772" sldId="271"/>
            <ac:spMk id="9" creationId="{4E43E132-BA56-2963-F7F1-37DC4235D474}"/>
          </ac:spMkLst>
        </pc:spChg>
        <pc:spChg chg="add mod">
          <ac:chgData name="Ricardo Vazquez Perez" userId="2847f7dc-9b8f-48e3-80af-038b4728baba" providerId="ADAL" clId="{58C9A40D-B045-55A7-BD15-D30DBE2A73C1}" dt="2026-04-14T19:40:39.801" v="1501" actId="14100"/>
          <ac:spMkLst>
            <pc:docMk/>
            <pc:sldMk cId="1893597772" sldId="271"/>
            <ac:spMk id="12" creationId="{48ED1551-0C89-EE66-69D2-DEA924D7F869}"/>
          </ac:spMkLst>
        </pc:spChg>
        <pc:spChg chg="add mod">
          <ac:chgData name="Ricardo Vazquez Perez" userId="2847f7dc-9b8f-48e3-80af-038b4728baba" providerId="ADAL" clId="{58C9A40D-B045-55A7-BD15-D30DBE2A73C1}" dt="2026-04-14T19:41:33.149" v="1535" actId="1076"/>
          <ac:spMkLst>
            <pc:docMk/>
            <pc:sldMk cId="1893597772" sldId="271"/>
            <ac:spMk id="13" creationId="{BC9BD1A9-D166-2996-F4A4-BFBC06DA4D3A}"/>
          </ac:spMkLst>
        </pc:spChg>
        <pc:graphicFrameChg chg="del">
          <ac:chgData name="Ricardo Vazquez Perez" userId="2847f7dc-9b8f-48e3-80af-038b4728baba" providerId="ADAL" clId="{58C9A40D-B045-55A7-BD15-D30DBE2A73C1}" dt="2026-04-14T19:27:25.965" v="1436" actId="478"/>
          <ac:graphicFrameMkLst>
            <pc:docMk/>
            <pc:sldMk cId="1893597772" sldId="271"/>
            <ac:graphicFrameMk id="3" creationId="{A604CC0E-26CB-DD07-6A5B-EE19FB32BE36}"/>
          </ac:graphicFrameMkLst>
        </pc:graphicFrameChg>
        <pc:picChg chg="add mod">
          <ac:chgData name="Ricardo Vazquez Perez" userId="2847f7dc-9b8f-48e3-80af-038b4728baba" providerId="ADAL" clId="{58C9A40D-B045-55A7-BD15-D30DBE2A73C1}" dt="2026-04-14T19:30:39.265" v="1442" actId="1076"/>
          <ac:picMkLst>
            <pc:docMk/>
            <pc:sldMk cId="1893597772" sldId="271"/>
            <ac:picMk id="6" creationId="{C1EAF579-BDB9-172D-8A6A-05F7EDD194B9}"/>
          </ac:picMkLst>
        </pc:picChg>
        <pc:picChg chg="add mod">
          <ac:chgData name="Ricardo Vazquez Perez" userId="2847f7dc-9b8f-48e3-80af-038b4728baba" providerId="ADAL" clId="{58C9A40D-B045-55A7-BD15-D30DBE2A73C1}" dt="2026-04-14T19:35:09.546" v="1448" actId="1076"/>
          <ac:picMkLst>
            <pc:docMk/>
            <pc:sldMk cId="1893597772" sldId="271"/>
            <ac:picMk id="10" creationId="{C2DCD8E9-7741-48EC-1A17-E96B64C61F58}"/>
          </ac:picMkLst>
        </pc:picChg>
        <pc:picChg chg="add mod">
          <ac:chgData name="Ricardo Vazquez Perez" userId="2847f7dc-9b8f-48e3-80af-038b4728baba" providerId="ADAL" clId="{58C9A40D-B045-55A7-BD15-D30DBE2A73C1}" dt="2026-04-14T19:39:42.413" v="1469" actId="1076"/>
          <ac:picMkLst>
            <pc:docMk/>
            <pc:sldMk cId="1893597772" sldId="271"/>
            <ac:picMk id="11" creationId="{7B779BED-B98D-236F-38F5-576E2836FA19}"/>
          </ac:picMkLst>
        </pc:picChg>
      </pc:sldChg>
      <pc:sldChg chg="modSp add mod ord">
        <pc:chgData name="Ricardo Vazquez Perez" userId="2847f7dc-9b8f-48e3-80af-038b4728baba" providerId="ADAL" clId="{58C9A40D-B045-55A7-BD15-D30DBE2A73C1}" dt="2026-04-14T19:47:55.359" v="1724" actId="404"/>
        <pc:sldMkLst>
          <pc:docMk/>
          <pc:sldMk cId="3361188557" sldId="272"/>
        </pc:sldMkLst>
        <pc:spChg chg="mod">
          <ac:chgData name="Ricardo Vazquez Perez" userId="2847f7dc-9b8f-48e3-80af-038b4728baba" providerId="ADAL" clId="{58C9A40D-B045-55A7-BD15-D30DBE2A73C1}" dt="2026-04-14T19:47:55.359" v="1724" actId="404"/>
          <ac:spMkLst>
            <pc:docMk/>
            <pc:sldMk cId="3361188557" sldId="272"/>
            <ac:spMk id="5" creationId="{8C945482-BE5D-544E-B470-DCD3C5F4A21E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C4EAE0-FC23-3449-A6CD-10FA564572D1}" type="doc">
      <dgm:prSet loTypeId="urn:microsoft.com/office/officeart/2005/8/layout/process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DF31D2B-3480-D040-B41D-C0F700C9AF8F}">
      <dgm:prSet custT="1"/>
      <dgm:spPr/>
      <dgm:t>
        <a:bodyPr/>
        <a:lstStyle/>
        <a:p>
          <a:pPr algn="ctr"/>
          <a:r>
            <a:rPr lang="es-ES" sz="1600" b="1" dirty="0"/>
            <a:t>Mantener las perdidas al mínimo:</a:t>
          </a:r>
        </a:p>
      </dgm:t>
    </dgm:pt>
    <dgm:pt modelId="{1D76A6BA-0645-344A-AF22-AB6A0779E7E4}" type="parTrans" cxnId="{74B0A041-1ED0-6740-9A01-C47B78F86CBA}">
      <dgm:prSet/>
      <dgm:spPr/>
      <dgm:t>
        <a:bodyPr/>
        <a:lstStyle/>
        <a:p>
          <a:endParaRPr lang="es-ES"/>
        </a:p>
      </dgm:t>
    </dgm:pt>
    <dgm:pt modelId="{E6D006E9-413D-164A-9342-AF4E0AA5574D}" type="sibTrans" cxnId="{74B0A041-1ED0-6740-9A01-C47B78F86CBA}">
      <dgm:prSet/>
      <dgm:spPr/>
      <dgm:t>
        <a:bodyPr/>
        <a:lstStyle/>
        <a:p>
          <a:endParaRPr lang="es-ES"/>
        </a:p>
      </dgm:t>
    </dgm:pt>
    <dgm:pt modelId="{0BD26DD2-86E5-BD4B-A2B7-BCA92131704C}">
      <dgm:prSet/>
      <dgm:spPr/>
      <dgm:t>
        <a:bodyPr/>
        <a:lstStyle/>
        <a:p>
          <a:pPr algn="ctr"/>
          <a:r>
            <a:rPr lang="es-ES" b="1" dirty="0"/>
            <a:t>Mejorar sistemáticamente el rendimiento de sistemas:</a:t>
          </a:r>
        </a:p>
      </dgm:t>
    </dgm:pt>
    <dgm:pt modelId="{48C8AB8B-F09D-E64E-9B41-3305718A6830}" type="parTrans" cxnId="{35FA4D3D-4D07-4744-80B2-AC76FAB4DBCD}">
      <dgm:prSet/>
      <dgm:spPr/>
      <dgm:t>
        <a:bodyPr/>
        <a:lstStyle/>
        <a:p>
          <a:endParaRPr lang="es-ES"/>
        </a:p>
      </dgm:t>
    </dgm:pt>
    <dgm:pt modelId="{2214D5C8-04F3-4743-A4A7-BE0C13999D32}" type="sibTrans" cxnId="{35FA4D3D-4D07-4744-80B2-AC76FAB4DBCD}">
      <dgm:prSet/>
      <dgm:spPr/>
      <dgm:t>
        <a:bodyPr/>
        <a:lstStyle/>
        <a:p>
          <a:endParaRPr lang="es-ES"/>
        </a:p>
      </dgm:t>
    </dgm:pt>
    <dgm:pt modelId="{FC37F685-98B4-DD48-8742-D084742675E1}">
      <dgm:prSet custT="1"/>
      <dgm:spPr/>
      <dgm:t>
        <a:bodyPr/>
        <a:lstStyle/>
        <a:p>
          <a:pPr algn="ctr"/>
          <a:r>
            <a:rPr lang="es-ES" sz="1600" b="1" dirty="0"/>
            <a:t>Autogeneración</a:t>
          </a:r>
          <a:r>
            <a:rPr lang="es-ES" sz="1500" dirty="0"/>
            <a:t>:</a:t>
          </a:r>
        </a:p>
      </dgm:t>
    </dgm:pt>
    <dgm:pt modelId="{1E28FB7F-81CF-1E47-86E4-C7327B7F423B}" type="parTrans" cxnId="{BFCA339D-7226-2D4B-8194-584BA076AF78}">
      <dgm:prSet/>
      <dgm:spPr/>
      <dgm:t>
        <a:bodyPr/>
        <a:lstStyle/>
        <a:p>
          <a:endParaRPr lang="es-ES"/>
        </a:p>
      </dgm:t>
    </dgm:pt>
    <dgm:pt modelId="{8A0672D3-953A-8744-BFD8-C3E9D9AC0CA7}" type="sibTrans" cxnId="{BFCA339D-7226-2D4B-8194-584BA076AF78}">
      <dgm:prSet/>
      <dgm:spPr/>
      <dgm:t>
        <a:bodyPr/>
        <a:lstStyle/>
        <a:p>
          <a:endParaRPr lang="es-ES"/>
        </a:p>
      </dgm:t>
    </dgm:pt>
    <dgm:pt modelId="{587A352A-235C-604B-A8CD-B8935612BACE}">
      <dgm:prSet/>
      <dgm:spPr/>
      <dgm:t>
        <a:bodyPr/>
        <a:lstStyle/>
        <a:p>
          <a:r>
            <a:rPr lang="es-ES" b="1" i="1" dirty="0">
              <a:solidFill>
                <a:srgbClr val="FF0000"/>
              </a:solidFill>
            </a:rPr>
            <a:t>coste energético</a:t>
          </a:r>
          <a:endParaRPr lang="es-ES" b="1" dirty="0">
            <a:solidFill>
              <a:srgbClr val="FF0000"/>
            </a:solidFill>
          </a:endParaRPr>
        </a:p>
      </dgm:t>
    </dgm:pt>
    <dgm:pt modelId="{A4518FC9-0F38-B542-B594-7C034A68AC82}" type="parTrans" cxnId="{580E6D83-86F3-3944-8A9E-42455BC63D7D}">
      <dgm:prSet/>
      <dgm:spPr/>
      <dgm:t>
        <a:bodyPr/>
        <a:lstStyle/>
        <a:p>
          <a:endParaRPr lang="es-ES"/>
        </a:p>
      </dgm:t>
    </dgm:pt>
    <dgm:pt modelId="{2335E3A8-F627-7840-A5E3-1375A579FA98}" type="sibTrans" cxnId="{580E6D83-86F3-3944-8A9E-42455BC63D7D}">
      <dgm:prSet/>
      <dgm:spPr/>
      <dgm:t>
        <a:bodyPr/>
        <a:lstStyle/>
        <a:p>
          <a:endParaRPr lang="es-ES"/>
        </a:p>
      </dgm:t>
    </dgm:pt>
    <dgm:pt modelId="{A34A5FAE-8F52-A04A-8D06-5CE6728AC244}">
      <dgm:prSet/>
      <dgm:spPr/>
      <dgm:t>
        <a:bodyPr/>
        <a:lstStyle/>
        <a:p>
          <a:r>
            <a:rPr lang="es-ES" b="1" i="1" dirty="0">
              <a:solidFill>
                <a:srgbClr val="7030A0"/>
              </a:solidFill>
            </a:rPr>
            <a:t>tecnología</a:t>
          </a:r>
          <a:endParaRPr lang="es-ES" b="1" dirty="0">
            <a:solidFill>
              <a:srgbClr val="7030A0"/>
            </a:solidFill>
          </a:endParaRPr>
        </a:p>
      </dgm:t>
    </dgm:pt>
    <dgm:pt modelId="{D7A99462-DED1-4F4D-9F98-AF61CF7542EF}" type="parTrans" cxnId="{F3A2FC0B-7614-C841-BFD3-44859A795FDD}">
      <dgm:prSet/>
      <dgm:spPr/>
      <dgm:t>
        <a:bodyPr/>
        <a:lstStyle/>
        <a:p>
          <a:endParaRPr lang="es-ES"/>
        </a:p>
      </dgm:t>
    </dgm:pt>
    <dgm:pt modelId="{E709B584-F234-9C49-B59F-CAB38A898115}" type="sibTrans" cxnId="{F3A2FC0B-7614-C841-BFD3-44859A795FDD}">
      <dgm:prSet/>
      <dgm:spPr/>
      <dgm:t>
        <a:bodyPr/>
        <a:lstStyle/>
        <a:p>
          <a:endParaRPr lang="es-ES"/>
        </a:p>
      </dgm:t>
    </dgm:pt>
    <dgm:pt modelId="{A3211ED0-DE6F-AE4A-86A6-AAFCA28048A4}">
      <dgm:prSet/>
      <dgm:spPr/>
      <dgm:t>
        <a:bodyPr/>
        <a:lstStyle/>
        <a:p>
          <a:r>
            <a:rPr lang="es-ES" b="1" i="1" dirty="0">
              <a:solidFill>
                <a:schemeClr val="accent6"/>
              </a:solidFill>
            </a:rPr>
            <a:t>energías renovables</a:t>
          </a:r>
          <a:endParaRPr lang="es-ES" b="1" dirty="0">
            <a:solidFill>
              <a:schemeClr val="accent6"/>
            </a:solidFill>
          </a:endParaRPr>
        </a:p>
      </dgm:t>
    </dgm:pt>
    <dgm:pt modelId="{53F50BF1-7EE3-6741-B939-E3F407E29FCB}" type="parTrans" cxnId="{34490B6C-C615-5E40-A8AA-17B23E337A95}">
      <dgm:prSet/>
      <dgm:spPr/>
      <dgm:t>
        <a:bodyPr/>
        <a:lstStyle/>
        <a:p>
          <a:endParaRPr lang="es-ES"/>
        </a:p>
      </dgm:t>
    </dgm:pt>
    <dgm:pt modelId="{74114008-A266-F449-AB6F-13A6BC871CAA}" type="sibTrans" cxnId="{34490B6C-C615-5E40-A8AA-17B23E337A95}">
      <dgm:prSet/>
      <dgm:spPr/>
      <dgm:t>
        <a:bodyPr/>
        <a:lstStyle/>
        <a:p>
          <a:endParaRPr lang="es-ES"/>
        </a:p>
      </dgm:t>
    </dgm:pt>
    <dgm:pt modelId="{8991728E-D55A-F14B-8FCC-C95C5E2FD78D}">
      <dgm:prSet/>
      <dgm:spPr/>
      <dgm:t>
        <a:bodyPr/>
        <a:lstStyle/>
        <a:p>
          <a:endParaRPr lang="es-ES" dirty="0"/>
        </a:p>
      </dgm:t>
    </dgm:pt>
    <dgm:pt modelId="{E9A15D4B-1BBC-3C44-9FA6-7658EB387560}" type="parTrans" cxnId="{8A39F331-BBCE-2A4F-8B13-C8D1A4C1C7E7}">
      <dgm:prSet/>
      <dgm:spPr/>
      <dgm:t>
        <a:bodyPr/>
        <a:lstStyle/>
        <a:p>
          <a:endParaRPr lang="es-ES"/>
        </a:p>
      </dgm:t>
    </dgm:pt>
    <dgm:pt modelId="{E107D40B-E2A2-4D4A-9743-C2022D788CF6}" type="sibTrans" cxnId="{8A39F331-BBCE-2A4F-8B13-C8D1A4C1C7E7}">
      <dgm:prSet/>
      <dgm:spPr/>
      <dgm:t>
        <a:bodyPr/>
        <a:lstStyle/>
        <a:p>
          <a:endParaRPr lang="es-ES"/>
        </a:p>
      </dgm:t>
    </dgm:pt>
    <dgm:pt modelId="{6E745527-E0CA-1244-B258-3130A1F16539}">
      <dgm:prSet/>
      <dgm:spPr/>
      <dgm:t>
        <a:bodyPr/>
        <a:lstStyle/>
        <a:p>
          <a:endParaRPr lang="es-ES" dirty="0"/>
        </a:p>
      </dgm:t>
    </dgm:pt>
    <dgm:pt modelId="{84D21DF7-43DF-7E4D-8514-0B6ED4D3D72B}" type="parTrans" cxnId="{22920030-450C-9244-9CA9-8950DEE06E05}">
      <dgm:prSet/>
      <dgm:spPr/>
      <dgm:t>
        <a:bodyPr/>
        <a:lstStyle/>
        <a:p>
          <a:endParaRPr lang="es-ES"/>
        </a:p>
      </dgm:t>
    </dgm:pt>
    <dgm:pt modelId="{09217BE6-2505-9348-B712-7FBC0DA81AB8}" type="sibTrans" cxnId="{22920030-450C-9244-9CA9-8950DEE06E05}">
      <dgm:prSet/>
      <dgm:spPr/>
      <dgm:t>
        <a:bodyPr/>
        <a:lstStyle/>
        <a:p>
          <a:endParaRPr lang="es-ES"/>
        </a:p>
      </dgm:t>
    </dgm:pt>
    <dgm:pt modelId="{16EA52E4-F0AD-5248-AC2A-00382C7EED50}">
      <dgm:prSet/>
      <dgm:spPr/>
      <dgm:t>
        <a:bodyPr/>
        <a:lstStyle/>
        <a:p>
          <a:endParaRPr lang="es-ES" dirty="0"/>
        </a:p>
      </dgm:t>
    </dgm:pt>
    <dgm:pt modelId="{00D3B092-485D-604B-AAEC-7D896A8044BD}" type="parTrans" cxnId="{BD3CD3A4-D4DE-C440-A9F7-AFDC870D32B2}">
      <dgm:prSet/>
      <dgm:spPr/>
      <dgm:t>
        <a:bodyPr/>
        <a:lstStyle/>
        <a:p>
          <a:endParaRPr lang="es-ES"/>
        </a:p>
      </dgm:t>
    </dgm:pt>
    <dgm:pt modelId="{079FC112-ED8C-AC42-A235-030F74071E85}" type="sibTrans" cxnId="{BD3CD3A4-D4DE-C440-A9F7-AFDC870D32B2}">
      <dgm:prSet/>
      <dgm:spPr/>
      <dgm:t>
        <a:bodyPr/>
        <a:lstStyle/>
        <a:p>
          <a:endParaRPr lang="es-ES"/>
        </a:p>
      </dgm:t>
    </dgm:pt>
    <dgm:pt modelId="{97527503-C8EC-1D44-9641-80B03C439B60}">
      <dgm:prSet/>
      <dgm:spPr/>
      <dgm:t>
        <a:bodyPr/>
        <a:lstStyle/>
        <a:p>
          <a:endParaRPr lang="es-ES" dirty="0"/>
        </a:p>
      </dgm:t>
    </dgm:pt>
    <dgm:pt modelId="{A55BD5D0-3B8E-914A-B695-621A3B663904}" type="parTrans" cxnId="{C9F1EF60-9320-8540-8672-B924E7A57F20}">
      <dgm:prSet/>
      <dgm:spPr/>
      <dgm:t>
        <a:bodyPr/>
        <a:lstStyle/>
        <a:p>
          <a:endParaRPr lang="es-ES"/>
        </a:p>
      </dgm:t>
    </dgm:pt>
    <dgm:pt modelId="{E1B6A872-4818-7443-A2F0-EAE685DA4177}" type="sibTrans" cxnId="{C9F1EF60-9320-8540-8672-B924E7A57F20}">
      <dgm:prSet/>
      <dgm:spPr/>
      <dgm:t>
        <a:bodyPr/>
        <a:lstStyle/>
        <a:p>
          <a:endParaRPr lang="es-ES"/>
        </a:p>
      </dgm:t>
    </dgm:pt>
    <dgm:pt modelId="{77965F5D-CB89-014A-8026-F121F5239E9A}">
      <dgm:prSet/>
      <dgm:spPr/>
      <dgm:t>
        <a:bodyPr/>
        <a:lstStyle/>
        <a:p>
          <a:endParaRPr lang="es-ES" dirty="0"/>
        </a:p>
      </dgm:t>
    </dgm:pt>
    <dgm:pt modelId="{227F4F45-BD44-FB48-A83C-A4FF6C4830B3}" type="parTrans" cxnId="{4A1E4461-5E05-8F45-8745-81C70E1C51A9}">
      <dgm:prSet/>
      <dgm:spPr/>
      <dgm:t>
        <a:bodyPr/>
        <a:lstStyle/>
        <a:p>
          <a:endParaRPr lang="es-ES"/>
        </a:p>
      </dgm:t>
    </dgm:pt>
    <dgm:pt modelId="{8B2BD4ED-5411-884B-A887-CF882AA7C959}" type="sibTrans" cxnId="{4A1E4461-5E05-8F45-8745-81C70E1C51A9}">
      <dgm:prSet/>
      <dgm:spPr/>
      <dgm:t>
        <a:bodyPr/>
        <a:lstStyle/>
        <a:p>
          <a:endParaRPr lang="es-ES"/>
        </a:p>
      </dgm:t>
    </dgm:pt>
    <dgm:pt modelId="{1CE2F485-1A3F-024E-B56D-2CFEBACAEA72}">
      <dgm:prSet/>
      <dgm:spPr/>
      <dgm:t>
        <a:bodyPr/>
        <a:lstStyle/>
        <a:p>
          <a:endParaRPr lang="es-ES" dirty="0"/>
        </a:p>
      </dgm:t>
    </dgm:pt>
    <dgm:pt modelId="{8B0BB26D-3329-E44A-96A3-5259721188DB}" type="parTrans" cxnId="{E11DAA99-8EEC-254E-9422-3670BFA32BFD}">
      <dgm:prSet/>
      <dgm:spPr/>
      <dgm:t>
        <a:bodyPr/>
        <a:lstStyle/>
        <a:p>
          <a:endParaRPr lang="es-ES"/>
        </a:p>
      </dgm:t>
    </dgm:pt>
    <dgm:pt modelId="{0A465D9E-4E6D-D441-900A-838EA5B6F7E3}" type="sibTrans" cxnId="{E11DAA99-8EEC-254E-9422-3670BFA32BFD}">
      <dgm:prSet/>
      <dgm:spPr/>
      <dgm:t>
        <a:bodyPr/>
        <a:lstStyle/>
        <a:p>
          <a:endParaRPr lang="es-ES"/>
        </a:p>
      </dgm:t>
    </dgm:pt>
    <dgm:pt modelId="{C5A106E5-3DA4-FA46-9E05-13C3EC14D473}" type="pres">
      <dgm:prSet presAssocID="{9BC4EAE0-FC23-3449-A6CD-10FA564572D1}" presName="linearFlow" presStyleCnt="0">
        <dgm:presLayoutVars>
          <dgm:dir/>
          <dgm:animLvl val="lvl"/>
          <dgm:resizeHandles val="exact"/>
        </dgm:presLayoutVars>
      </dgm:prSet>
      <dgm:spPr/>
    </dgm:pt>
    <dgm:pt modelId="{7EF16F5B-61B6-724A-A999-F97EF643EDC2}" type="pres">
      <dgm:prSet presAssocID="{1DF31D2B-3480-D040-B41D-C0F700C9AF8F}" presName="composite" presStyleCnt="0"/>
      <dgm:spPr/>
    </dgm:pt>
    <dgm:pt modelId="{603232B0-1575-044A-AC6A-13920EC5D5C0}" type="pres">
      <dgm:prSet presAssocID="{1DF31D2B-3480-D040-B41D-C0F700C9AF8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003E77F-F89A-8A44-9346-19E59A3F6A77}" type="pres">
      <dgm:prSet presAssocID="{1DF31D2B-3480-D040-B41D-C0F700C9AF8F}" presName="parSh" presStyleLbl="node1" presStyleIdx="0" presStyleCnt="3"/>
      <dgm:spPr/>
    </dgm:pt>
    <dgm:pt modelId="{DDAE1CE5-8845-4045-96ED-9AA5038BB0AF}" type="pres">
      <dgm:prSet presAssocID="{1DF31D2B-3480-D040-B41D-C0F700C9AF8F}" presName="desTx" presStyleLbl="fgAcc1" presStyleIdx="0" presStyleCnt="3">
        <dgm:presLayoutVars>
          <dgm:bulletEnabled val="1"/>
        </dgm:presLayoutVars>
      </dgm:prSet>
      <dgm:spPr/>
    </dgm:pt>
    <dgm:pt modelId="{EE5C7A55-E46A-A143-9171-C6C45FF9466F}" type="pres">
      <dgm:prSet presAssocID="{E6D006E9-413D-164A-9342-AF4E0AA5574D}" presName="sibTrans" presStyleLbl="sibTrans2D1" presStyleIdx="0" presStyleCnt="2"/>
      <dgm:spPr/>
    </dgm:pt>
    <dgm:pt modelId="{33E3B726-B758-A14A-AE83-CEA323C14ED3}" type="pres">
      <dgm:prSet presAssocID="{E6D006E9-413D-164A-9342-AF4E0AA5574D}" presName="connTx" presStyleLbl="sibTrans2D1" presStyleIdx="0" presStyleCnt="2"/>
      <dgm:spPr/>
    </dgm:pt>
    <dgm:pt modelId="{12F80176-B7CF-BF46-AB33-36E9D5A13744}" type="pres">
      <dgm:prSet presAssocID="{0BD26DD2-86E5-BD4B-A2B7-BCA92131704C}" presName="composite" presStyleCnt="0"/>
      <dgm:spPr/>
    </dgm:pt>
    <dgm:pt modelId="{019ED016-DFCF-AE45-AC36-F15EED4A0223}" type="pres">
      <dgm:prSet presAssocID="{0BD26DD2-86E5-BD4B-A2B7-BCA92131704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4658052-04A0-6843-B142-CFD6F24E5730}" type="pres">
      <dgm:prSet presAssocID="{0BD26DD2-86E5-BD4B-A2B7-BCA92131704C}" presName="parSh" presStyleLbl="node1" presStyleIdx="1" presStyleCnt="3"/>
      <dgm:spPr/>
    </dgm:pt>
    <dgm:pt modelId="{F1492E10-8DE4-9F4A-8295-6E1D35A26BBE}" type="pres">
      <dgm:prSet presAssocID="{0BD26DD2-86E5-BD4B-A2B7-BCA92131704C}" presName="desTx" presStyleLbl="fgAcc1" presStyleIdx="1" presStyleCnt="3">
        <dgm:presLayoutVars>
          <dgm:bulletEnabled val="1"/>
        </dgm:presLayoutVars>
      </dgm:prSet>
      <dgm:spPr/>
    </dgm:pt>
    <dgm:pt modelId="{EA990C12-E8D3-544F-ADA5-44F12AF3A55C}" type="pres">
      <dgm:prSet presAssocID="{2214D5C8-04F3-4743-A4A7-BE0C13999D32}" presName="sibTrans" presStyleLbl="sibTrans2D1" presStyleIdx="1" presStyleCnt="2"/>
      <dgm:spPr/>
    </dgm:pt>
    <dgm:pt modelId="{FCA85E91-9562-CE47-89B0-80B1E50B377A}" type="pres">
      <dgm:prSet presAssocID="{2214D5C8-04F3-4743-A4A7-BE0C13999D32}" presName="connTx" presStyleLbl="sibTrans2D1" presStyleIdx="1" presStyleCnt="2"/>
      <dgm:spPr/>
    </dgm:pt>
    <dgm:pt modelId="{EC23FFDD-79D4-F44E-8A50-904EBDA5C7E2}" type="pres">
      <dgm:prSet presAssocID="{FC37F685-98B4-DD48-8742-D084742675E1}" presName="composite" presStyleCnt="0"/>
      <dgm:spPr/>
    </dgm:pt>
    <dgm:pt modelId="{3EA3035C-63BF-3A4C-A2D9-096A8C5E433C}" type="pres">
      <dgm:prSet presAssocID="{FC37F685-98B4-DD48-8742-D084742675E1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1358682-7335-B043-AB85-4B065A628101}" type="pres">
      <dgm:prSet presAssocID="{FC37F685-98B4-DD48-8742-D084742675E1}" presName="parSh" presStyleLbl="node1" presStyleIdx="2" presStyleCnt="3"/>
      <dgm:spPr/>
    </dgm:pt>
    <dgm:pt modelId="{3898B489-5DF1-2444-A80C-05698AB5E173}" type="pres">
      <dgm:prSet presAssocID="{FC37F685-98B4-DD48-8742-D084742675E1}" presName="desTx" presStyleLbl="fgAcc1" presStyleIdx="2" presStyleCnt="3">
        <dgm:presLayoutVars>
          <dgm:bulletEnabled val="1"/>
        </dgm:presLayoutVars>
      </dgm:prSet>
      <dgm:spPr/>
    </dgm:pt>
  </dgm:ptLst>
  <dgm:cxnLst>
    <dgm:cxn modelId="{F3A2FC0B-7614-C841-BFD3-44859A795FDD}" srcId="{0BD26DD2-86E5-BD4B-A2B7-BCA92131704C}" destId="{A34A5FAE-8F52-A04A-8D06-5CE6728AC244}" srcOrd="2" destOrd="0" parTransId="{D7A99462-DED1-4F4D-9F98-AF61CF7542EF}" sibTransId="{E709B584-F234-9C49-B59F-CAB38A898115}"/>
    <dgm:cxn modelId="{2C91A00E-16F0-9C44-A85E-F55CC8CCE4E1}" type="presOf" srcId="{9BC4EAE0-FC23-3449-A6CD-10FA564572D1}" destId="{C5A106E5-3DA4-FA46-9E05-13C3EC14D473}" srcOrd="0" destOrd="0" presId="urn:microsoft.com/office/officeart/2005/8/layout/process3"/>
    <dgm:cxn modelId="{9CDAEF19-223D-D141-BD90-87BD9EA4374E}" type="presOf" srcId="{1CE2F485-1A3F-024E-B56D-2CFEBACAEA72}" destId="{3898B489-5DF1-2444-A80C-05698AB5E173}" srcOrd="0" destOrd="1" presId="urn:microsoft.com/office/officeart/2005/8/layout/process3"/>
    <dgm:cxn modelId="{39CB411F-CDB2-A643-BF64-62A22D616CCE}" type="presOf" srcId="{0BD26DD2-86E5-BD4B-A2B7-BCA92131704C}" destId="{74658052-04A0-6843-B142-CFD6F24E5730}" srcOrd="1" destOrd="0" presId="urn:microsoft.com/office/officeart/2005/8/layout/process3"/>
    <dgm:cxn modelId="{743BA026-0CE4-9341-9F5E-34AE38D7CB13}" type="presOf" srcId="{587A352A-235C-604B-A8CD-B8935612BACE}" destId="{DDAE1CE5-8845-4045-96ED-9AA5038BB0AF}" srcOrd="0" destOrd="2" presId="urn:microsoft.com/office/officeart/2005/8/layout/process3"/>
    <dgm:cxn modelId="{13324529-AE45-4646-A5B0-CFC635736B2E}" type="presOf" srcId="{2214D5C8-04F3-4743-A4A7-BE0C13999D32}" destId="{EA990C12-E8D3-544F-ADA5-44F12AF3A55C}" srcOrd="0" destOrd="0" presId="urn:microsoft.com/office/officeart/2005/8/layout/process3"/>
    <dgm:cxn modelId="{4646342A-334F-E643-9A24-41890A42A0D0}" type="presOf" srcId="{77965F5D-CB89-014A-8026-F121F5239E9A}" destId="{3898B489-5DF1-2444-A80C-05698AB5E173}" srcOrd="0" destOrd="0" presId="urn:microsoft.com/office/officeart/2005/8/layout/process3"/>
    <dgm:cxn modelId="{B0B7F42B-9D9F-BD41-85B8-1752A07D9BF7}" type="presOf" srcId="{E6D006E9-413D-164A-9342-AF4E0AA5574D}" destId="{33E3B726-B758-A14A-AE83-CEA323C14ED3}" srcOrd="1" destOrd="0" presId="urn:microsoft.com/office/officeart/2005/8/layout/process3"/>
    <dgm:cxn modelId="{22920030-450C-9244-9CA9-8950DEE06E05}" srcId="{1DF31D2B-3480-D040-B41D-C0F700C9AF8F}" destId="{6E745527-E0CA-1244-B258-3130A1F16539}" srcOrd="1" destOrd="0" parTransId="{84D21DF7-43DF-7E4D-8514-0B6ED4D3D72B}" sibTransId="{09217BE6-2505-9348-B712-7FBC0DA81AB8}"/>
    <dgm:cxn modelId="{8A39F331-BBCE-2A4F-8B13-C8D1A4C1C7E7}" srcId="{1DF31D2B-3480-D040-B41D-C0F700C9AF8F}" destId="{8991728E-D55A-F14B-8FCC-C95C5E2FD78D}" srcOrd="0" destOrd="0" parTransId="{E9A15D4B-1BBC-3C44-9FA6-7658EB387560}" sibTransId="{E107D40B-E2A2-4D4A-9743-C2022D788CF6}"/>
    <dgm:cxn modelId="{35FA4D3D-4D07-4744-80B2-AC76FAB4DBCD}" srcId="{9BC4EAE0-FC23-3449-A6CD-10FA564572D1}" destId="{0BD26DD2-86E5-BD4B-A2B7-BCA92131704C}" srcOrd="1" destOrd="0" parTransId="{48C8AB8B-F09D-E64E-9B41-3305718A6830}" sibTransId="{2214D5C8-04F3-4743-A4A7-BE0C13999D32}"/>
    <dgm:cxn modelId="{04DAF13E-F5A3-B742-BDB8-DE20AA7202FD}" type="presOf" srcId="{A34A5FAE-8F52-A04A-8D06-5CE6728AC244}" destId="{F1492E10-8DE4-9F4A-8295-6E1D35A26BBE}" srcOrd="0" destOrd="2" presId="urn:microsoft.com/office/officeart/2005/8/layout/process3"/>
    <dgm:cxn modelId="{74B0A041-1ED0-6740-9A01-C47B78F86CBA}" srcId="{9BC4EAE0-FC23-3449-A6CD-10FA564572D1}" destId="{1DF31D2B-3480-D040-B41D-C0F700C9AF8F}" srcOrd="0" destOrd="0" parTransId="{1D76A6BA-0645-344A-AF22-AB6A0779E7E4}" sibTransId="{E6D006E9-413D-164A-9342-AF4E0AA5574D}"/>
    <dgm:cxn modelId="{F41A7344-240A-A14A-8AEE-C9BD35E79F53}" type="presOf" srcId="{0BD26DD2-86E5-BD4B-A2B7-BCA92131704C}" destId="{019ED016-DFCF-AE45-AC36-F15EED4A0223}" srcOrd="0" destOrd="0" presId="urn:microsoft.com/office/officeart/2005/8/layout/process3"/>
    <dgm:cxn modelId="{3EA52950-9931-7C43-B984-7C381D79CA40}" type="presOf" srcId="{8991728E-D55A-F14B-8FCC-C95C5E2FD78D}" destId="{DDAE1CE5-8845-4045-96ED-9AA5038BB0AF}" srcOrd="0" destOrd="0" presId="urn:microsoft.com/office/officeart/2005/8/layout/process3"/>
    <dgm:cxn modelId="{5DF0A555-5284-5A4F-A826-794383372810}" type="presOf" srcId="{1DF31D2B-3480-D040-B41D-C0F700C9AF8F}" destId="{603232B0-1575-044A-AC6A-13920EC5D5C0}" srcOrd="0" destOrd="0" presId="urn:microsoft.com/office/officeart/2005/8/layout/process3"/>
    <dgm:cxn modelId="{C9F1EF60-9320-8540-8672-B924E7A57F20}" srcId="{0BD26DD2-86E5-BD4B-A2B7-BCA92131704C}" destId="{97527503-C8EC-1D44-9641-80B03C439B60}" srcOrd="1" destOrd="0" parTransId="{A55BD5D0-3B8E-914A-B695-621A3B663904}" sibTransId="{E1B6A872-4818-7443-A2F0-EAE685DA4177}"/>
    <dgm:cxn modelId="{61950361-8EEF-9D49-8D81-66D86EA89C75}" type="presOf" srcId="{2214D5C8-04F3-4743-A4A7-BE0C13999D32}" destId="{FCA85E91-9562-CE47-89B0-80B1E50B377A}" srcOrd="1" destOrd="0" presId="urn:microsoft.com/office/officeart/2005/8/layout/process3"/>
    <dgm:cxn modelId="{4A1E4461-5E05-8F45-8745-81C70E1C51A9}" srcId="{FC37F685-98B4-DD48-8742-D084742675E1}" destId="{77965F5D-CB89-014A-8026-F121F5239E9A}" srcOrd="0" destOrd="0" parTransId="{227F4F45-BD44-FB48-A83C-A4FF6C4830B3}" sibTransId="{8B2BD4ED-5411-884B-A887-CF882AA7C959}"/>
    <dgm:cxn modelId="{7B777667-CB30-2349-B686-6BB9DD67BF39}" type="presOf" srcId="{6E745527-E0CA-1244-B258-3130A1F16539}" destId="{DDAE1CE5-8845-4045-96ED-9AA5038BB0AF}" srcOrd="0" destOrd="1" presId="urn:microsoft.com/office/officeart/2005/8/layout/process3"/>
    <dgm:cxn modelId="{34490B6C-C615-5E40-A8AA-17B23E337A95}" srcId="{FC37F685-98B4-DD48-8742-D084742675E1}" destId="{A3211ED0-DE6F-AE4A-86A6-AAFCA28048A4}" srcOrd="2" destOrd="0" parTransId="{53F50BF1-7EE3-6741-B939-E3F407E29FCB}" sibTransId="{74114008-A266-F449-AB6F-13A6BC871CAA}"/>
    <dgm:cxn modelId="{25CBC170-7118-9440-8352-F93C1B8E5829}" type="presOf" srcId="{97527503-C8EC-1D44-9641-80B03C439B60}" destId="{F1492E10-8DE4-9F4A-8295-6E1D35A26BBE}" srcOrd="0" destOrd="1" presId="urn:microsoft.com/office/officeart/2005/8/layout/process3"/>
    <dgm:cxn modelId="{580E6D83-86F3-3944-8A9E-42455BC63D7D}" srcId="{1DF31D2B-3480-D040-B41D-C0F700C9AF8F}" destId="{587A352A-235C-604B-A8CD-B8935612BACE}" srcOrd="2" destOrd="0" parTransId="{A4518FC9-0F38-B542-B594-7C034A68AC82}" sibTransId="{2335E3A8-F627-7840-A5E3-1375A579FA98}"/>
    <dgm:cxn modelId="{E11DAA99-8EEC-254E-9422-3670BFA32BFD}" srcId="{FC37F685-98B4-DD48-8742-D084742675E1}" destId="{1CE2F485-1A3F-024E-B56D-2CFEBACAEA72}" srcOrd="1" destOrd="0" parTransId="{8B0BB26D-3329-E44A-96A3-5259721188DB}" sibTransId="{0A465D9E-4E6D-D441-900A-838EA5B6F7E3}"/>
    <dgm:cxn modelId="{BFCA339D-7226-2D4B-8194-584BA076AF78}" srcId="{9BC4EAE0-FC23-3449-A6CD-10FA564572D1}" destId="{FC37F685-98B4-DD48-8742-D084742675E1}" srcOrd="2" destOrd="0" parTransId="{1E28FB7F-81CF-1E47-86E4-C7327B7F423B}" sibTransId="{8A0672D3-953A-8744-BFD8-C3E9D9AC0CA7}"/>
    <dgm:cxn modelId="{BD3CD3A4-D4DE-C440-A9F7-AFDC870D32B2}" srcId="{0BD26DD2-86E5-BD4B-A2B7-BCA92131704C}" destId="{16EA52E4-F0AD-5248-AC2A-00382C7EED50}" srcOrd="0" destOrd="0" parTransId="{00D3B092-485D-604B-AAEC-7D896A8044BD}" sibTransId="{079FC112-ED8C-AC42-A235-030F74071E85}"/>
    <dgm:cxn modelId="{E6F71CA8-1935-754B-840B-BED4C595C6CD}" type="presOf" srcId="{1DF31D2B-3480-D040-B41D-C0F700C9AF8F}" destId="{F003E77F-F89A-8A44-9346-19E59A3F6A77}" srcOrd="1" destOrd="0" presId="urn:microsoft.com/office/officeart/2005/8/layout/process3"/>
    <dgm:cxn modelId="{9001E0AC-A101-A148-9EE4-5512E5D9CAE0}" type="presOf" srcId="{FC37F685-98B4-DD48-8742-D084742675E1}" destId="{41358682-7335-B043-AB85-4B065A628101}" srcOrd="1" destOrd="0" presId="urn:microsoft.com/office/officeart/2005/8/layout/process3"/>
    <dgm:cxn modelId="{5961E4B3-0DE4-9F44-8BD8-D37AA0F5F515}" type="presOf" srcId="{FC37F685-98B4-DD48-8742-D084742675E1}" destId="{3EA3035C-63BF-3A4C-A2D9-096A8C5E433C}" srcOrd="0" destOrd="0" presId="urn:microsoft.com/office/officeart/2005/8/layout/process3"/>
    <dgm:cxn modelId="{4FFF40BB-DAFA-404E-A77E-7D181E9D3DE5}" type="presOf" srcId="{A3211ED0-DE6F-AE4A-86A6-AAFCA28048A4}" destId="{3898B489-5DF1-2444-A80C-05698AB5E173}" srcOrd="0" destOrd="2" presId="urn:microsoft.com/office/officeart/2005/8/layout/process3"/>
    <dgm:cxn modelId="{3A02ADC2-5FF7-8242-ABA0-5A24C211264C}" type="presOf" srcId="{16EA52E4-F0AD-5248-AC2A-00382C7EED50}" destId="{F1492E10-8DE4-9F4A-8295-6E1D35A26BBE}" srcOrd="0" destOrd="0" presId="urn:microsoft.com/office/officeart/2005/8/layout/process3"/>
    <dgm:cxn modelId="{6B47BCC3-990E-6246-8339-B01C47DEB576}" type="presOf" srcId="{E6D006E9-413D-164A-9342-AF4E0AA5574D}" destId="{EE5C7A55-E46A-A143-9171-C6C45FF9466F}" srcOrd="0" destOrd="0" presId="urn:microsoft.com/office/officeart/2005/8/layout/process3"/>
    <dgm:cxn modelId="{C64F62C0-7BED-1C4E-BDD6-852D89C27723}" type="presParOf" srcId="{C5A106E5-3DA4-FA46-9E05-13C3EC14D473}" destId="{7EF16F5B-61B6-724A-A999-F97EF643EDC2}" srcOrd="0" destOrd="0" presId="urn:microsoft.com/office/officeart/2005/8/layout/process3"/>
    <dgm:cxn modelId="{4BCE2481-DEB2-A74D-BA3B-88C3768931F7}" type="presParOf" srcId="{7EF16F5B-61B6-724A-A999-F97EF643EDC2}" destId="{603232B0-1575-044A-AC6A-13920EC5D5C0}" srcOrd="0" destOrd="0" presId="urn:microsoft.com/office/officeart/2005/8/layout/process3"/>
    <dgm:cxn modelId="{DC99E9D5-9E43-B34E-8917-D991D0CF61D9}" type="presParOf" srcId="{7EF16F5B-61B6-724A-A999-F97EF643EDC2}" destId="{F003E77F-F89A-8A44-9346-19E59A3F6A77}" srcOrd="1" destOrd="0" presId="urn:microsoft.com/office/officeart/2005/8/layout/process3"/>
    <dgm:cxn modelId="{A47D52DF-0362-E84B-9D66-D457B91BE2D5}" type="presParOf" srcId="{7EF16F5B-61B6-724A-A999-F97EF643EDC2}" destId="{DDAE1CE5-8845-4045-96ED-9AA5038BB0AF}" srcOrd="2" destOrd="0" presId="urn:microsoft.com/office/officeart/2005/8/layout/process3"/>
    <dgm:cxn modelId="{BCA93A7E-2D3E-BC40-BF2C-46E739834234}" type="presParOf" srcId="{C5A106E5-3DA4-FA46-9E05-13C3EC14D473}" destId="{EE5C7A55-E46A-A143-9171-C6C45FF9466F}" srcOrd="1" destOrd="0" presId="urn:microsoft.com/office/officeart/2005/8/layout/process3"/>
    <dgm:cxn modelId="{A6051E3B-44F2-144B-BE08-7D8C13C7664C}" type="presParOf" srcId="{EE5C7A55-E46A-A143-9171-C6C45FF9466F}" destId="{33E3B726-B758-A14A-AE83-CEA323C14ED3}" srcOrd="0" destOrd="0" presId="urn:microsoft.com/office/officeart/2005/8/layout/process3"/>
    <dgm:cxn modelId="{B52AE561-DC0A-2B45-8353-F426D3AA7FEE}" type="presParOf" srcId="{C5A106E5-3DA4-FA46-9E05-13C3EC14D473}" destId="{12F80176-B7CF-BF46-AB33-36E9D5A13744}" srcOrd="2" destOrd="0" presId="urn:microsoft.com/office/officeart/2005/8/layout/process3"/>
    <dgm:cxn modelId="{283C56F2-7388-1D4D-8826-7196506681B1}" type="presParOf" srcId="{12F80176-B7CF-BF46-AB33-36E9D5A13744}" destId="{019ED016-DFCF-AE45-AC36-F15EED4A0223}" srcOrd="0" destOrd="0" presId="urn:microsoft.com/office/officeart/2005/8/layout/process3"/>
    <dgm:cxn modelId="{86B291D8-3477-AC41-8C8D-98CB9C729A94}" type="presParOf" srcId="{12F80176-B7CF-BF46-AB33-36E9D5A13744}" destId="{74658052-04A0-6843-B142-CFD6F24E5730}" srcOrd="1" destOrd="0" presId="urn:microsoft.com/office/officeart/2005/8/layout/process3"/>
    <dgm:cxn modelId="{9D81565D-3E62-6942-BCD4-85E994DFDC1E}" type="presParOf" srcId="{12F80176-B7CF-BF46-AB33-36E9D5A13744}" destId="{F1492E10-8DE4-9F4A-8295-6E1D35A26BBE}" srcOrd="2" destOrd="0" presId="urn:microsoft.com/office/officeart/2005/8/layout/process3"/>
    <dgm:cxn modelId="{8391F3A7-40D9-4E4C-A9C2-F5E42492C578}" type="presParOf" srcId="{C5A106E5-3DA4-FA46-9E05-13C3EC14D473}" destId="{EA990C12-E8D3-544F-ADA5-44F12AF3A55C}" srcOrd="3" destOrd="0" presId="urn:microsoft.com/office/officeart/2005/8/layout/process3"/>
    <dgm:cxn modelId="{E4A99406-15BE-614B-A3F9-97747A8B8E41}" type="presParOf" srcId="{EA990C12-E8D3-544F-ADA5-44F12AF3A55C}" destId="{FCA85E91-9562-CE47-89B0-80B1E50B377A}" srcOrd="0" destOrd="0" presId="urn:microsoft.com/office/officeart/2005/8/layout/process3"/>
    <dgm:cxn modelId="{1B0F106B-D721-4646-80A6-E465C393C952}" type="presParOf" srcId="{C5A106E5-3DA4-FA46-9E05-13C3EC14D473}" destId="{EC23FFDD-79D4-F44E-8A50-904EBDA5C7E2}" srcOrd="4" destOrd="0" presId="urn:microsoft.com/office/officeart/2005/8/layout/process3"/>
    <dgm:cxn modelId="{B5E766C1-1F2F-8245-BAD7-200159AFD294}" type="presParOf" srcId="{EC23FFDD-79D4-F44E-8A50-904EBDA5C7E2}" destId="{3EA3035C-63BF-3A4C-A2D9-096A8C5E433C}" srcOrd="0" destOrd="0" presId="urn:microsoft.com/office/officeart/2005/8/layout/process3"/>
    <dgm:cxn modelId="{72922B4D-54D0-DF4A-A42D-1EB892CA63A1}" type="presParOf" srcId="{EC23FFDD-79D4-F44E-8A50-904EBDA5C7E2}" destId="{41358682-7335-B043-AB85-4B065A628101}" srcOrd="1" destOrd="0" presId="urn:microsoft.com/office/officeart/2005/8/layout/process3"/>
    <dgm:cxn modelId="{2F42B7A2-340E-7B47-947D-ACF4DB62320C}" type="presParOf" srcId="{EC23FFDD-79D4-F44E-8A50-904EBDA5C7E2}" destId="{3898B489-5DF1-2444-A80C-05698AB5E173}" srcOrd="2" destOrd="0" presId="urn:microsoft.com/office/officeart/2005/8/layout/process3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C4EAE0-FC23-3449-A6CD-10FA564572D1}" type="doc">
      <dgm:prSet loTypeId="urn:microsoft.com/office/officeart/2005/8/layout/process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DF31D2B-3480-D040-B41D-C0F700C9AF8F}">
      <dgm:prSet custT="1"/>
      <dgm:spPr/>
      <dgm:t>
        <a:bodyPr/>
        <a:lstStyle/>
        <a:p>
          <a:pPr algn="ctr"/>
          <a:r>
            <a:rPr lang="es-ES" sz="1600" b="1" dirty="0"/>
            <a:t>Mantener las perdidas al mínimo:</a:t>
          </a:r>
        </a:p>
      </dgm:t>
    </dgm:pt>
    <dgm:pt modelId="{1D76A6BA-0645-344A-AF22-AB6A0779E7E4}" type="parTrans" cxnId="{74B0A041-1ED0-6740-9A01-C47B78F86CBA}">
      <dgm:prSet/>
      <dgm:spPr/>
      <dgm:t>
        <a:bodyPr/>
        <a:lstStyle/>
        <a:p>
          <a:endParaRPr lang="es-ES"/>
        </a:p>
      </dgm:t>
    </dgm:pt>
    <dgm:pt modelId="{E6D006E9-413D-164A-9342-AF4E0AA5574D}" type="sibTrans" cxnId="{74B0A041-1ED0-6740-9A01-C47B78F86CBA}">
      <dgm:prSet/>
      <dgm:spPr/>
      <dgm:t>
        <a:bodyPr/>
        <a:lstStyle/>
        <a:p>
          <a:endParaRPr lang="es-ES"/>
        </a:p>
      </dgm:t>
    </dgm:pt>
    <dgm:pt modelId="{0BD26DD2-86E5-BD4B-A2B7-BCA92131704C}">
      <dgm:prSet/>
      <dgm:spPr/>
      <dgm:t>
        <a:bodyPr/>
        <a:lstStyle/>
        <a:p>
          <a:pPr algn="ctr"/>
          <a:r>
            <a:rPr lang="es-ES" b="1" dirty="0"/>
            <a:t>Mejorar sistemáticamente el rendimiento de sistemas:</a:t>
          </a:r>
        </a:p>
      </dgm:t>
    </dgm:pt>
    <dgm:pt modelId="{48C8AB8B-F09D-E64E-9B41-3305718A6830}" type="parTrans" cxnId="{35FA4D3D-4D07-4744-80B2-AC76FAB4DBCD}">
      <dgm:prSet/>
      <dgm:spPr/>
      <dgm:t>
        <a:bodyPr/>
        <a:lstStyle/>
        <a:p>
          <a:endParaRPr lang="es-ES"/>
        </a:p>
      </dgm:t>
    </dgm:pt>
    <dgm:pt modelId="{2214D5C8-04F3-4743-A4A7-BE0C13999D32}" type="sibTrans" cxnId="{35FA4D3D-4D07-4744-80B2-AC76FAB4DBCD}">
      <dgm:prSet/>
      <dgm:spPr/>
      <dgm:t>
        <a:bodyPr/>
        <a:lstStyle/>
        <a:p>
          <a:endParaRPr lang="es-ES"/>
        </a:p>
      </dgm:t>
    </dgm:pt>
    <dgm:pt modelId="{FC37F685-98B4-DD48-8742-D084742675E1}">
      <dgm:prSet custT="1"/>
      <dgm:spPr/>
      <dgm:t>
        <a:bodyPr/>
        <a:lstStyle/>
        <a:p>
          <a:pPr algn="ctr"/>
          <a:r>
            <a:rPr lang="es-ES" sz="1600" b="1" dirty="0"/>
            <a:t>Autogeneración</a:t>
          </a:r>
          <a:r>
            <a:rPr lang="es-ES" sz="1500" dirty="0"/>
            <a:t>:</a:t>
          </a:r>
        </a:p>
      </dgm:t>
    </dgm:pt>
    <dgm:pt modelId="{1E28FB7F-81CF-1E47-86E4-C7327B7F423B}" type="parTrans" cxnId="{BFCA339D-7226-2D4B-8194-584BA076AF78}">
      <dgm:prSet/>
      <dgm:spPr/>
      <dgm:t>
        <a:bodyPr/>
        <a:lstStyle/>
        <a:p>
          <a:endParaRPr lang="es-ES"/>
        </a:p>
      </dgm:t>
    </dgm:pt>
    <dgm:pt modelId="{8A0672D3-953A-8744-BFD8-C3E9D9AC0CA7}" type="sibTrans" cxnId="{BFCA339D-7226-2D4B-8194-584BA076AF78}">
      <dgm:prSet/>
      <dgm:spPr/>
      <dgm:t>
        <a:bodyPr/>
        <a:lstStyle/>
        <a:p>
          <a:endParaRPr lang="es-ES"/>
        </a:p>
      </dgm:t>
    </dgm:pt>
    <dgm:pt modelId="{587A352A-235C-604B-A8CD-B8935612BACE}">
      <dgm:prSet/>
      <dgm:spPr/>
      <dgm:t>
        <a:bodyPr/>
        <a:lstStyle/>
        <a:p>
          <a:r>
            <a:rPr lang="es-ES" b="1" i="1" dirty="0">
              <a:solidFill>
                <a:srgbClr val="FF0000"/>
              </a:solidFill>
            </a:rPr>
            <a:t>Inversión</a:t>
          </a:r>
        </a:p>
      </dgm:t>
    </dgm:pt>
    <dgm:pt modelId="{A4518FC9-0F38-B542-B594-7C034A68AC82}" type="parTrans" cxnId="{580E6D83-86F3-3944-8A9E-42455BC63D7D}">
      <dgm:prSet/>
      <dgm:spPr/>
      <dgm:t>
        <a:bodyPr/>
        <a:lstStyle/>
        <a:p>
          <a:endParaRPr lang="es-ES"/>
        </a:p>
      </dgm:t>
    </dgm:pt>
    <dgm:pt modelId="{2335E3A8-F627-7840-A5E3-1375A579FA98}" type="sibTrans" cxnId="{580E6D83-86F3-3944-8A9E-42455BC63D7D}">
      <dgm:prSet/>
      <dgm:spPr/>
      <dgm:t>
        <a:bodyPr/>
        <a:lstStyle/>
        <a:p>
          <a:endParaRPr lang="es-ES"/>
        </a:p>
      </dgm:t>
    </dgm:pt>
    <dgm:pt modelId="{A34A5FAE-8F52-A04A-8D06-5CE6728AC244}">
      <dgm:prSet/>
      <dgm:spPr/>
      <dgm:t>
        <a:bodyPr/>
        <a:lstStyle/>
        <a:p>
          <a:r>
            <a:rPr lang="es-ES" b="1" i="1" dirty="0">
              <a:solidFill>
                <a:srgbClr val="7030A0"/>
              </a:solidFill>
            </a:rPr>
            <a:t>I+D+i</a:t>
          </a:r>
          <a:endParaRPr lang="es-ES" b="1" dirty="0">
            <a:solidFill>
              <a:srgbClr val="7030A0"/>
            </a:solidFill>
          </a:endParaRPr>
        </a:p>
      </dgm:t>
    </dgm:pt>
    <dgm:pt modelId="{D7A99462-DED1-4F4D-9F98-AF61CF7542EF}" type="parTrans" cxnId="{F3A2FC0B-7614-C841-BFD3-44859A795FDD}">
      <dgm:prSet/>
      <dgm:spPr/>
      <dgm:t>
        <a:bodyPr/>
        <a:lstStyle/>
        <a:p>
          <a:endParaRPr lang="es-ES"/>
        </a:p>
      </dgm:t>
    </dgm:pt>
    <dgm:pt modelId="{E709B584-F234-9C49-B59F-CAB38A898115}" type="sibTrans" cxnId="{F3A2FC0B-7614-C841-BFD3-44859A795FDD}">
      <dgm:prSet/>
      <dgm:spPr/>
      <dgm:t>
        <a:bodyPr/>
        <a:lstStyle/>
        <a:p>
          <a:endParaRPr lang="es-ES"/>
        </a:p>
      </dgm:t>
    </dgm:pt>
    <dgm:pt modelId="{A3211ED0-DE6F-AE4A-86A6-AAFCA28048A4}">
      <dgm:prSet/>
      <dgm:spPr/>
      <dgm:t>
        <a:bodyPr/>
        <a:lstStyle/>
        <a:p>
          <a:r>
            <a:rPr lang="es-ES" b="1" i="1" dirty="0">
              <a:solidFill>
                <a:schemeClr val="accent6"/>
              </a:solidFill>
            </a:rPr>
            <a:t>Planificación</a:t>
          </a:r>
        </a:p>
      </dgm:t>
    </dgm:pt>
    <dgm:pt modelId="{53F50BF1-7EE3-6741-B939-E3F407E29FCB}" type="parTrans" cxnId="{34490B6C-C615-5E40-A8AA-17B23E337A95}">
      <dgm:prSet/>
      <dgm:spPr/>
      <dgm:t>
        <a:bodyPr/>
        <a:lstStyle/>
        <a:p>
          <a:endParaRPr lang="es-ES"/>
        </a:p>
      </dgm:t>
    </dgm:pt>
    <dgm:pt modelId="{74114008-A266-F449-AB6F-13A6BC871CAA}" type="sibTrans" cxnId="{34490B6C-C615-5E40-A8AA-17B23E337A95}">
      <dgm:prSet/>
      <dgm:spPr/>
      <dgm:t>
        <a:bodyPr/>
        <a:lstStyle/>
        <a:p>
          <a:endParaRPr lang="es-ES"/>
        </a:p>
      </dgm:t>
    </dgm:pt>
    <dgm:pt modelId="{8991728E-D55A-F14B-8FCC-C95C5E2FD78D}">
      <dgm:prSet/>
      <dgm:spPr/>
      <dgm:t>
        <a:bodyPr/>
        <a:lstStyle/>
        <a:p>
          <a:endParaRPr lang="es-ES" dirty="0"/>
        </a:p>
      </dgm:t>
    </dgm:pt>
    <dgm:pt modelId="{E9A15D4B-1BBC-3C44-9FA6-7658EB387560}" type="parTrans" cxnId="{8A39F331-BBCE-2A4F-8B13-C8D1A4C1C7E7}">
      <dgm:prSet/>
      <dgm:spPr/>
      <dgm:t>
        <a:bodyPr/>
        <a:lstStyle/>
        <a:p>
          <a:endParaRPr lang="es-ES"/>
        </a:p>
      </dgm:t>
    </dgm:pt>
    <dgm:pt modelId="{E107D40B-E2A2-4D4A-9743-C2022D788CF6}" type="sibTrans" cxnId="{8A39F331-BBCE-2A4F-8B13-C8D1A4C1C7E7}">
      <dgm:prSet/>
      <dgm:spPr/>
      <dgm:t>
        <a:bodyPr/>
        <a:lstStyle/>
        <a:p>
          <a:endParaRPr lang="es-ES"/>
        </a:p>
      </dgm:t>
    </dgm:pt>
    <dgm:pt modelId="{6E745527-E0CA-1244-B258-3130A1F16539}">
      <dgm:prSet/>
      <dgm:spPr/>
      <dgm:t>
        <a:bodyPr/>
        <a:lstStyle/>
        <a:p>
          <a:endParaRPr lang="es-ES" dirty="0"/>
        </a:p>
      </dgm:t>
    </dgm:pt>
    <dgm:pt modelId="{84D21DF7-43DF-7E4D-8514-0B6ED4D3D72B}" type="parTrans" cxnId="{22920030-450C-9244-9CA9-8950DEE06E05}">
      <dgm:prSet/>
      <dgm:spPr/>
      <dgm:t>
        <a:bodyPr/>
        <a:lstStyle/>
        <a:p>
          <a:endParaRPr lang="es-ES"/>
        </a:p>
      </dgm:t>
    </dgm:pt>
    <dgm:pt modelId="{09217BE6-2505-9348-B712-7FBC0DA81AB8}" type="sibTrans" cxnId="{22920030-450C-9244-9CA9-8950DEE06E05}">
      <dgm:prSet/>
      <dgm:spPr/>
      <dgm:t>
        <a:bodyPr/>
        <a:lstStyle/>
        <a:p>
          <a:endParaRPr lang="es-ES"/>
        </a:p>
      </dgm:t>
    </dgm:pt>
    <dgm:pt modelId="{16EA52E4-F0AD-5248-AC2A-00382C7EED50}">
      <dgm:prSet/>
      <dgm:spPr/>
      <dgm:t>
        <a:bodyPr/>
        <a:lstStyle/>
        <a:p>
          <a:endParaRPr lang="es-ES" dirty="0"/>
        </a:p>
      </dgm:t>
    </dgm:pt>
    <dgm:pt modelId="{00D3B092-485D-604B-AAEC-7D896A8044BD}" type="parTrans" cxnId="{BD3CD3A4-D4DE-C440-A9F7-AFDC870D32B2}">
      <dgm:prSet/>
      <dgm:spPr/>
      <dgm:t>
        <a:bodyPr/>
        <a:lstStyle/>
        <a:p>
          <a:endParaRPr lang="es-ES"/>
        </a:p>
      </dgm:t>
    </dgm:pt>
    <dgm:pt modelId="{079FC112-ED8C-AC42-A235-030F74071E85}" type="sibTrans" cxnId="{BD3CD3A4-D4DE-C440-A9F7-AFDC870D32B2}">
      <dgm:prSet/>
      <dgm:spPr/>
      <dgm:t>
        <a:bodyPr/>
        <a:lstStyle/>
        <a:p>
          <a:endParaRPr lang="es-ES"/>
        </a:p>
      </dgm:t>
    </dgm:pt>
    <dgm:pt modelId="{97527503-C8EC-1D44-9641-80B03C439B60}">
      <dgm:prSet/>
      <dgm:spPr/>
      <dgm:t>
        <a:bodyPr/>
        <a:lstStyle/>
        <a:p>
          <a:endParaRPr lang="es-ES" dirty="0"/>
        </a:p>
      </dgm:t>
    </dgm:pt>
    <dgm:pt modelId="{A55BD5D0-3B8E-914A-B695-621A3B663904}" type="parTrans" cxnId="{C9F1EF60-9320-8540-8672-B924E7A57F20}">
      <dgm:prSet/>
      <dgm:spPr/>
      <dgm:t>
        <a:bodyPr/>
        <a:lstStyle/>
        <a:p>
          <a:endParaRPr lang="es-ES"/>
        </a:p>
      </dgm:t>
    </dgm:pt>
    <dgm:pt modelId="{E1B6A872-4818-7443-A2F0-EAE685DA4177}" type="sibTrans" cxnId="{C9F1EF60-9320-8540-8672-B924E7A57F20}">
      <dgm:prSet/>
      <dgm:spPr/>
      <dgm:t>
        <a:bodyPr/>
        <a:lstStyle/>
        <a:p>
          <a:endParaRPr lang="es-ES"/>
        </a:p>
      </dgm:t>
    </dgm:pt>
    <dgm:pt modelId="{77965F5D-CB89-014A-8026-F121F5239E9A}">
      <dgm:prSet/>
      <dgm:spPr/>
      <dgm:t>
        <a:bodyPr/>
        <a:lstStyle/>
        <a:p>
          <a:endParaRPr lang="es-ES" dirty="0"/>
        </a:p>
      </dgm:t>
    </dgm:pt>
    <dgm:pt modelId="{227F4F45-BD44-FB48-A83C-A4FF6C4830B3}" type="parTrans" cxnId="{4A1E4461-5E05-8F45-8745-81C70E1C51A9}">
      <dgm:prSet/>
      <dgm:spPr/>
      <dgm:t>
        <a:bodyPr/>
        <a:lstStyle/>
        <a:p>
          <a:endParaRPr lang="es-ES"/>
        </a:p>
      </dgm:t>
    </dgm:pt>
    <dgm:pt modelId="{8B2BD4ED-5411-884B-A887-CF882AA7C959}" type="sibTrans" cxnId="{4A1E4461-5E05-8F45-8745-81C70E1C51A9}">
      <dgm:prSet/>
      <dgm:spPr/>
      <dgm:t>
        <a:bodyPr/>
        <a:lstStyle/>
        <a:p>
          <a:endParaRPr lang="es-ES"/>
        </a:p>
      </dgm:t>
    </dgm:pt>
    <dgm:pt modelId="{1CE2F485-1A3F-024E-B56D-2CFEBACAEA72}">
      <dgm:prSet/>
      <dgm:spPr/>
      <dgm:t>
        <a:bodyPr/>
        <a:lstStyle/>
        <a:p>
          <a:endParaRPr lang="es-ES" dirty="0"/>
        </a:p>
      </dgm:t>
    </dgm:pt>
    <dgm:pt modelId="{8B0BB26D-3329-E44A-96A3-5259721188DB}" type="parTrans" cxnId="{E11DAA99-8EEC-254E-9422-3670BFA32BFD}">
      <dgm:prSet/>
      <dgm:spPr/>
      <dgm:t>
        <a:bodyPr/>
        <a:lstStyle/>
        <a:p>
          <a:endParaRPr lang="es-ES"/>
        </a:p>
      </dgm:t>
    </dgm:pt>
    <dgm:pt modelId="{0A465D9E-4E6D-D441-900A-838EA5B6F7E3}" type="sibTrans" cxnId="{E11DAA99-8EEC-254E-9422-3670BFA32BFD}">
      <dgm:prSet/>
      <dgm:spPr/>
      <dgm:t>
        <a:bodyPr/>
        <a:lstStyle/>
        <a:p>
          <a:endParaRPr lang="es-ES"/>
        </a:p>
      </dgm:t>
    </dgm:pt>
    <dgm:pt modelId="{C5A106E5-3DA4-FA46-9E05-13C3EC14D473}" type="pres">
      <dgm:prSet presAssocID="{9BC4EAE0-FC23-3449-A6CD-10FA564572D1}" presName="linearFlow" presStyleCnt="0">
        <dgm:presLayoutVars>
          <dgm:dir/>
          <dgm:animLvl val="lvl"/>
          <dgm:resizeHandles val="exact"/>
        </dgm:presLayoutVars>
      </dgm:prSet>
      <dgm:spPr/>
    </dgm:pt>
    <dgm:pt modelId="{7EF16F5B-61B6-724A-A999-F97EF643EDC2}" type="pres">
      <dgm:prSet presAssocID="{1DF31D2B-3480-D040-B41D-C0F700C9AF8F}" presName="composite" presStyleCnt="0"/>
      <dgm:spPr/>
    </dgm:pt>
    <dgm:pt modelId="{603232B0-1575-044A-AC6A-13920EC5D5C0}" type="pres">
      <dgm:prSet presAssocID="{1DF31D2B-3480-D040-B41D-C0F700C9AF8F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F003E77F-F89A-8A44-9346-19E59A3F6A77}" type="pres">
      <dgm:prSet presAssocID="{1DF31D2B-3480-D040-B41D-C0F700C9AF8F}" presName="parSh" presStyleLbl="node1" presStyleIdx="0" presStyleCnt="3"/>
      <dgm:spPr/>
    </dgm:pt>
    <dgm:pt modelId="{DDAE1CE5-8845-4045-96ED-9AA5038BB0AF}" type="pres">
      <dgm:prSet presAssocID="{1DF31D2B-3480-D040-B41D-C0F700C9AF8F}" presName="desTx" presStyleLbl="fgAcc1" presStyleIdx="0" presStyleCnt="3">
        <dgm:presLayoutVars>
          <dgm:bulletEnabled val="1"/>
        </dgm:presLayoutVars>
      </dgm:prSet>
      <dgm:spPr/>
    </dgm:pt>
    <dgm:pt modelId="{EE5C7A55-E46A-A143-9171-C6C45FF9466F}" type="pres">
      <dgm:prSet presAssocID="{E6D006E9-413D-164A-9342-AF4E0AA5574D}" presName="sibTrans" presStyleLbl="sibTrans2D1" presStyleIdx="0" presStyleCnt="2"/>
      <dgm:spPr/>
    </dgm:pt>
    <dgm:pt modelId="{33E3B726-B758-A14A-AE83-CEA323C14ED3}" type="pres">
      <dgm:prSet presAssocID="{E6D006E9-413D-164A-9342-AF4E0AA5574D}" presName="connTx" presStyleLbl="sibTrans2D1" presStyleIdx="0" presStyleCnt="2"/>
      <dgm:spPr/>
    </dgm:pt>
    <dgm:pt modelId="{12F80176-B7CF-BF46-AB33-36E9D5A13744}" type="pres">
      <dgm:prSet presAssocID="{0BD26DD2-86E5-BD4B-A2B7-BCA92131704C}" presName="composite" presStyleCnt="0"/>
      <dgm:spPr/>
    </dgm:pt>
    <dgm:pt modelId="{019ED016-DFCF-AE45-AC36-F15EED4A0223}" type="pres">
      <dgm:prSet presAssocID="{0BD26DD2-86E5-BD4B-A2B7-BCA92131704C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4658052-04A0-6843-B142-CFD6F24E5730}" type="pres">
      <dgm:prSet presAssocID="{0BD26DD2-86E5-BD4B-A2B7-BCA92131704C}" presName="parSh" presStyleLbl="node1" presStyleIdx="1" presStyleCnt="3"/>
      <dgm:spPr/>
    </dgm:pt>
    <dgm:pt modelId="{F1492E10-8DE4-9F4A-8295-6E1D35A26BBE}" type="pres">
      <dgm:prSet presAssocID="{0BD26DD2-86E5-BD4B-A2B7-BCA92131704C}" presName="desTx" presStyleLbl="fgAcc1" presStyleIdx="1" presStyleCnt="3">
        <dgm:presLayoutVars>
          <dgm:bulletEnabled val="1"/>
        </dgm:presLayoutVars>
      </dgm:prSet>
      <dgm:spPr/>
    </dgm:pt>
    <dgm:pt modelId="{EA990C12-E8D3-544F-ADA5-44F12AF3A55C}" type="pres">
      <dgm:prSet presAssocID="{2214D5C8-04F3-4743-A4A7-BE0C13999D32}" presName="sibTrans" presStyleLbl="sibTrans2D1" presStyleIdx="1" presStyleCnt="2"/>
      <dgm:spPr/>
    </dgm:pt>
    <dgm:pt modelId="{FCA85E91-9562-CE47-89B0-80B1E50B377A}" type="pres">
      <dgm:prSet presAssocID="{2214D5C8-04F3-4743-A4A7-BE0C13999D32}" presName="connTx" presStyleLbl="sibTrans2D1" presStyleIdx="1" presStyleCnt="2"/>
      <dgm:spPr/>
    </dgm:pt>
    <dgm:pt modelId="{EC23FFDD-79D4-F44E-8A50-904EBDA5C7E2}" type="pres">
      <dgm:prSet presAssocID="{FC37F685-98B4-DD48-8742-D084742675E1}" presName="composite" presStyleCnt="0"/>
      <dgm:spPr/>
    </dgm:pt>
    <dgm:pt modelId="{3EA3035C-63BF-3A4C-A2D9-096A8C5E433C}" type="pres">
      <dgm:prSet presAssocID="{FC37F685-98B4-DD48-8742-D084742675E1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1358682-7335-B043-AB85-4B065A628101}" type="pres">
      <dgm:prSet presAssocID="{FC37F685-98B4-DD48-8742-D084742675E1}" presName="parSh" presStyleLbl="node1" presStyleIdx="2" presStyleCnt="3"/>
      <dgm:spPr/>
    </dgm:pt>
    <dgm:pt modelId="{3898B489-5DF1-2444-A80C-05698AB5E173}" type="pres">
      <dgm:prSet presAssocID="{FC37F685-98B4-DD48-8742-D084742675E1}" presName="desTx" presStyleLbl="fgAcc1" presStyleIdx="2" presStyleCnt="3">
        <dgm:presLayoutVars>
          <dgm:bulletEnabled val="1"/>
        </dgm:presLayoutVars>
      </dgm:prSet>
      <dgm:spPr/>
    </dgm:pt>
  </dgm:ptLst>
  <dgm:cxnLst>
    <dgm:cxn modelId="{F3A2FC0B-7614-C841-BFD3-44859A795FDD}" srcId="{0BD26DD2-86E5-BD4B-A2B7-BCA92131704C}" destId="{A34A5FAE-8F52-A04A-8D06-5CE6728AC244}" srcOrd="2" destOrd="0" parTransId="{D7A99462-DED1-4F4D-9F98-AF61CF7542EF}" sibTransId="{E709B584-F234-9C49-B59F-CAB38A898115}"/>
    <dgm:cxn modelId="{2C91A00E-16F0-9C44-A85E-F55CC8CCE4E1}" type="presOf" srcId="{9BC4EAE0-FC23-3449-A6CD-10FA564572D1}" destId="{C5A106E5-3DA4-FA46-9E05-13C3EC14D473}" srcOrd="0" destOrd="0" presId="urn:microsoft.com/office/officeart/2005/8/layout/process3"/>
    <dgm:cxn modelId="{9CDAEF19-223D-D141-BD90-87BD9EA4374E}" type="presOf" srcId="{1CE2F485-1A3F-024E-B56D-2CFEBACAEA72}" destId="{3898B489-5DF1-2444-A80C-05698AB5E173}" srcOrd="0" destOrd="1" presId="urn:microsoft.com/office/officeart/2005/8/layout/process3"/>
    <dgm:cxn modelId="{39CB411F-CDB2-A643-BF64-62A22D616CCE}" type="presOf" srcId="{0BD26DD2-86E5-BD4B-A2B7-BCA92131704C}" destId="{74658052-04A0-6843-B142-CFD6F24E5730}" srcOrd="1" destOrd="0" presId="urn:microsoft.com/office/officeart/2005/8/layout/process3"/>
    <dgm:cxn modelId="{743BA026-0CE4-9341-9F5E-34AE38D7CB13}" type="presOf" srcId="{587A352A-235C-604B-A8CD-B8935612BACE}" destId="{DDAE1CE5-8845-4045-96ED-9AA5038BB0AF}" srcOrd="0" destOrd="2" presId="urn:microsoft.com/office/officeart/2005/8/layout/process3"/>
    <dgm:cxn modelId="{13324529-AE45-4646-A5B0-CFC635736B2E}" type="presOf" srcId="{2214D5C8-04F3-4743-A4A7-BE0C13999D32}" destId="{EA990C12-E8D3-544F-ADA5-44F12AF3A55C}" srcOrd="0" destOrd="0" presId="urn:microsoft.com/office/officeart/2005/8/layout/process3"/>
    <dgm:cxn modelId="{4646342A-334F-E643-9A24-41890A42A0D0}" type="presOf" srcId="{77965F5D-CB89-014A-8026-F121F5239E9A}" destId="{3898B489-5DF1-2444-A80C-05698AB5E173}" srcOrd="0" destOrd="0" presId="urn:microsoft.com/office/officeart/2005/8/layout/process3"/>
    <dgm:cxn modelId="{B0B7F42B-9D9F-BD41-85B8-1752A07D9BF7}" type="presOf" srcId="{E6D006E9-413D-164A-9342-AF4E0AA5574D}" destId="{33E3B726-B758-A14A-AE83-CEA323C14ED3}" srcOrd="1" destOrd="0" presId="urn:microsoft.com/office/officeart/2005/8/layout/process3"/>
    <dgm:cxn modelId="{22920030-450C-9244-9CA9-8950DEE06E05}" srcId="{1DF31D2B-3480-D040-B41D-C0F700C9AF8F}" destId="{6E745527-E0CA-1244-B258-3130A1F16539}" srcOrd="1" destOrd="0" parTransId="{84D21DF7-43DF-7E4D-8514-0B6ED4D3D72B}" sibTransId="{09217BE6-2505-9348-B712-7FBC0DA81AB8}"/>
    <dgm:cxn modelId="{8A39F331-BBCE-2A4F-8B13-C8D1A4C1C7E7}" srcId="{1DF31D2B-3480-D040-B41D-C0F700C9AF8F}" destId="{8991728E-D55A-F14B-8FCC-C95C5E2FD78D}" srcOrd="0" destOrd="0" parTransId="{E9A15D4B-1BBC-3C44-9FA6-7658EB387560}" sibTransId="{E107D40B-E2A2-4D4A-9743-C2022D788CF6}"/>
    <dgm:cxn modelId="{35FA4D3D-4D07-4744-80B2-AC76FAB4DBCD}" srcId="{9BC4EAE0-FC23-3449-A6CD-10FA564572D1}" destId="{0BD26DD2-86E5-BD4B-A2B7-BCA92131704C}" srcOrd="1" destOrd="0" parTransId="{48C8AB8B-F09D-E64E-9B41-3305718A6830}" sibTransId="{2214D5C8-04F3-4743-A4A7-BE0C13999D32}"/>
    <dgm:cxn modelId="{04DAF13E-F5A3-B742-BDB8-DE20AA7202FD}" type="presOf" srcId="{A34A5FAE-8F52-A04A-8D06-5CE6728AC244}" destId="{F1492E10-8DE4-9F4A-8295-6E1D35A26BBE}" srcOrd="0" destOrd="2" presId="urn:microsoft.com/office/officeart/2005/8/layout/process3"/>
    <dgm:cxn modelId="{74B0A041-1ED0-6740-9A01-C47B78F86CBA}" srcId="{9BC4EAE0-FC23-3449-A6CD-10FA564572D1}" destId="{1DF31D2B-3480-D040-B41D-C0F700C9AF8F}" srcOrd="0" destOrd="0" parTransId="{1D76A6BA-0645-344A-AF22-AB6A0779E7E4}" sibTransId="{E6D006E9-413D-164A-9342-AF4E0AA5574D}"/>
    <dgm:cxn modelId="{F41A7344-240A-A14A-8AEE-C9BD35E79F53}" type="presOf" srcId="{0BD26DD2-86E5-BD4B-A2B7-BCA92131704C}" destId="{019ED016-DFCF-AE45-AC36-F15EED4A0223}" srcOrd="0" destOrd="0" presId="urn:microsoft.com/office/officeart/2005/8/layout/process3"/>
    <dgm:cxn modelId="{3EA52950-9931-7C43-B984-7C381D79CA40}" type="presOf" srcId="{8991728E-D55A-F14B-8FCC-C95C5E2FD78D}" destId="{DDAE1CE5-8845-4045-96ED-9AA5038BB0AF}" srcOrd="0" destOrd="0" presId="urn:microsoft.com/office/officeart/2005/8/layout/process3"/>
    <dgm:cxn modelId="{5DF0A555-5284-5A4F-A826-794383372810}" type="presOf" srcId="{1DF31D2B-3480-D040-B41D-C0F700C9AF8F}" destId="{603232B0-1575-044A-AC6A-13920EC5D5C0}" srcOrd="0" destOrd="0" presId="urn:microsoft.com/office/officeart/2005/8/layout/process3"/>
    <dgm:cxn modelId="{C9F1EF60-9320-8540-8672-B924E7A57F20}" srcId="{0BD26DD2-86E5-BD4B-A2B7-BCA92131704C}" destId="{97527503-C8EC-1D44-9641-80B03C439B60}" srcOrd="1" destOrd="0" parTransId="{A55BD5D0-3B8E-914A-B695-621A3B663904}" sibTransId="{E1B6A872-4818-7443-A2F0-EAE685DA4177}"/>
    <dgm:cxn modelId="{61950361-8EEF-9D49-8D81-66D86EA89C75}" type="presOf" srcId="{2214D5C8-04F3-4743-A4A7-BE0C13999D32}" destId="{FCA85E91-9562-CE47-89B0-80B1E50B377A}" srcOrd="1" destOrd="0" presId="urn:microsoft.com/office/officeart/2005/8/layout/process3"/>
    <dgm:cxn modelId="{4A1E4461-5E05-8F45-8745-81C70E1C51A9}" srcId="{FC37F685-98B4-DD48-8742-D084742675E1}" destId="{77965F5D-CB89-014A-8026-F121F5239E9A}" srcOrd="0" destOrd="0" parTransId="{227F4F45-BD44-FB48-A83C-A4FF6C4830B3}" sibTransId="{8B2BD4ED-5411-884B-A887-CF882AA7C959}"/>
    <dgm:cxn modelId="{7B777667-CB30-2349-B686-6BB9DD67BF39}" type="presOf" srcId="{6E745527-E0CA-1244-B258-3130A1F16539}" destId="{DDAE1CE5-8845-4045-96ED-9AA5038BB0AF}" srcOrd="0" destOrd="1" presId="urn:microsoft.com/office/officeart/2005/8/layout/process3"/>
    <dgm:cxn modelId="{34490B6C-C615-5E40-A8AA-17B23E337A95}" srcId="{FC37F685-98B4-DD48-8742-D084742675E1}" destId="{A3211ED0-DE6F-AE4A-86A6-AAFCA28048A4}" srcOrd="2" destOrd="0" parTransId="{53F50BF1-7EE3-6741-B939-E3F407E29FCB}" sibTransId="{74114008-A266-F449-AB6F-13A6BC871CAA}"/>
    <dgm:cxn modelId="{25CBC170-7118-9440-8352-F93C1B8E5829}" type="presOf" srcId="{97527503-C8EC-1D44-9641-80B03C439B60}" destId="{F1492E10-8DE4-9F4A-8295-6E1D35A26BBE}" srcOrd="0" destOrd="1" presId="urn:microsoft.com/office/officeart/2005/8/layout/process3"/>
    <dgm:cxn modelId="{580E6D83-86F3-3944-8A9E-42455BC63D7D}" srcId="{1DF31D2B-3480-D040-B41D-C0F700C9AF8F}" destId="{587A352A-235C-604B-A8CD-B8935612BACE}" srcOrd="2" destOrd="0" parTransId="{A4518FC9-0F38-B542-B594-7C034A68AC82}" sibTransId="{2335E3A8-F627-7840-A5E3-1375A579FA98}"/>
    <dgm:cxn modelId="{E11DAA99-8EEC-254E-9422-3670BFA32BFD}" srcId="{FC37F685-98B4-DD48-8742-D084742675E1}" destId="{1CE2F485-1A3F-024E-B56D-2CFEBACAEA72}" srcOrd="1" destOrd="0" parTransId="{8B0BB26D-3329-E44A-96A3-5259721188DB}" sibTransId="{0A465D9E-4E6D-D441-900A-838EA5B6F7E3}"/>
    <dgm:cxn modelId="{BFCA339D-7226-2D4B-8194-584BA076AF78}" srcId="{9BC4EAE0-FC23-3449-A6CD-10FA564572D1}" destId="{FC37F685-98B4-DD48-8742-D084742675E1}" srcOrd="2" destOrd="0" parTransId="{1E28FB7F-81CF-1E47-86E4-C7327B7F423B}" sibTransId="{8A0672D3-953A-8744-BFD8-C3E9D9AC0CA7}"/>
    <dgm:cxn modelId="{BD3CD3A4-D4DE-C440-A9F7-AFDC870D32B2}" srcId="{0BD26DD2-86E5-BD4B-A2B7-BCA92131704C}" destId="{16EA52E4-F0AD-5248-AC2A-00382C7EED50}" srcOrd="0" destOrd="0" parTransId="{00D3B092-485D-604B-AAEC-7D896A8044BD}" sibTransId="{079FC112-ED8C-AC42-A235-030F74071E85}"/>
    <dgm:cxn modelId="{E6F71CA8-1935-754B-840B-BED4C595C6CD}" type="presOf" srcId="{1DF31D2B-3480-D040-B41D-C0F700C9AF8F}" destId="{F003E77F-F89A-8A44-9346-19E59A3F6A77}" srcOrd="1" destOrd="0" presId="urn:microsoft.com/office/officeart/2005/8/layout/process3"/>
    <dgm:cxn modelId="{9001E0AC-A101-A148-9EE4-5512E5D9CAE0}" type="presOf" srcId="{FC37F685-98B4-DD48-8742-D084742675E1}" destId="{41358682-7335-B043-AB85-4B065A628101}" srcOrd="1" destOrd="0" presId="urn:microsoft.com/office/officeart/2005/8/layout/process3"/>
    <dgm:cxn modelId="{5961E4B3-0DE4-9F44-8BD8-D37AA0F5F515}" type="presOf" srcId="{FC37F685-98B4-DD48-8742-D084742675E1}" destId="{3EA3035C-63BF-3A4C-A2D9-096A8C5E433C}" srcOrd="0" destOrd="0" presId="urn:microsoft.com/office/officeart/2005/8/layout/process3"/>
    <dgm:cxn modelId="{4FFF40BB-DAFA-404E-A77E-7D181E9D3DE5}" type="presOf" srcId="{A3211ED0-DE6F-AE4A-86A6-AAFCA28048A4}" destId="{3898B489-5DF1-2444-A80C-05698AB5E173}" srcOrd="0" destOrd="2" presId="urn:microsoft.com/office/officeart/2005/8/layout/process3"/>
    <dgm:cxn modelId="{3A02ADC2-5FF7-8242-ABA0-5A24C211264C}" type="presOf" srcId="{16EA52E4-F0AD-5248-AC2A-00382C7EED50}" destId="{F1492E10-8DE4-9F4A-8295-6E1D35A26BBE}" srcOrd="0" destOrd="0" presId="urn:microsoft.com/office/officeart/2005/8/layout/process3"/>
    <dgm:cxn modelId="{6B47BCC3-990E-6246-8339-B01C47DEB576}" type="presOf" srcId="{E6D006E9-413D-164A-9342-AF4E0AA5574D}" destId="{EE5C7A55-E46A-A143-9171-C6C45FF9466F}" srcOrd="0" destOrd="0" presId="urn:microsoft.com/office/officeart/2005/8/layout/process3"/>
    <dgm:cxn modelId="{C64F62C0-7BED-1C4E-BDD6-852D89C27723}" type="presParOf" srcId="{C5A106E5-3DA4-FA46-9E05-13C3EC14D473}" destId="{7EF16F5B-61B6-724A-A999-F97EF643EDC2}" srcOrd="0" destOrd="0" presId="urn:microsoft.com/office/officeart/2005/8/layout/process3"/>
    <dgm:cxn modelId="{4BCE2481-DEB2-A74D-BA3B-88C3768931F7}" type="presParOf" srcId="{7EF16F5B-61B6-724A-A999-F97EF643EDC2}" destId="{603232B0-1575-044A-AC6A-13920EC5D5C0}" srcOrd="0" destOrd="0" presId="urn:microsoft.com/office/officeart/2005/8/layout/process3"/>
    <dgm:cxn modelId="{DC99E9D5-9E43-B34E-8917-D991D0CF61D9}" type="presParOf" srcId="{7EF16F5B-61B6-724A-A999-F97EF643EDC2}" destId="{F003E77F-F89A-8A44-9346-19E59A3F6A77}" srcOrd="1" destOrd="0" presId="urn:microsoft.com/office/officeart/2005/8/layout/process3"/>
    <dgm:cxn modelId="{A47D52DF-0362-E84B-9D66-D457B91BE2D5}" type="presParOf" srcId="{7EF16F5B-61B6-724A-A999-F97EF643EDC2}" destId="{DDAE1CE5-8845-4045-96ED-9AA5038BB0AF}" srcOrd="2" destOrd="0" presId="urn:microsoft.com/office/officeart/2005/8/layout/process3"/>
    <dgm:cxn modelId="{BCA93A7E-2D3E-BC40-BF2C-46E739834234}" type="presParOf" srcId="{C5A106E5-3DA4-FA46-9E05-13C3EC14D473}" destId="{EE5C7A55-E46A-A143-9171-C6C45FF9466F}" srcOrd="1" destOrd="0" presId="urn:microsoft.com/office/officeart/2005/8/layout/process3"/>
    <dgm:cxn modelId="{A6051E3B-44F2-144B-BE08-7D8C13C7664C}" type="presParOf" srcId="{EE5C7A55-E46A-A143-9171-C6C45FF9466F}" destId="{33E3B726-B758-A14A-AE83-CEA323C14ED3}" srcOrd="0" destOrd="0" presId="urn:microsoft.com/office/officeart/2005/8/layout/process3"/>
    <dgm:cxn modelId="{B52AE561-DC0A-2B45-8353-F426D3AA7FEE}" type="presParOf" srcId="{C5A106E5-3DA4-FA46-9E05-13C3EC14D473}" destId="{12F80176-B7CF-BF46-AB33-36E9D5A13744}" srcOrd="2" destOrd="0" presId="urn:microsoft.com/office/officeart/2005/8/layout/process3"/>
    <dgm:cxn modelId="{283C56F2-7388-1D4D-8826-7196506681B1}" type="presParOf" srcId="{12F80176-B7CF-BF46-AB33-36E9D5A13744}" destId="{019ED016-DFCF-AE45-AC36-F15EED4A0223}" srcOrd="0" destOrd="0" presId="urn:microsoft.com/office/officeart/2005/8/layout/process3"/>
    <dgm:cxn modelId="{86B291D8-3477-AC41-8C8D-98CB9C729A94}" type="presParOf" srcId="{12F80176-B7CF-BF46-AB33-36E9D5A13744}" destId="{74658052-04A0-6843-B142-CFD6F24E5730}" srcOrd="1" destOrd="0" presId="urn:microsoft.com/office/officeart/2005/8/layout/process3"/>
    <dgm:cxn modelId="{9D81565D-3E62-6942-BCD4-85E994DFDC1E}" type="presParOf" srcId="{12F80176-B7CF-BF46-AB33-36E9D5A13744}" destId="{F1492E10-8DE4-9F4A-8295-6E1D35A26BBE}" srcOrd="2" destOrd="0" presId="urn:microsoft.com/office/officeart/2005/8/layout/process3"/>
    <dgm:cxn modelId="{8391F3A7-40D9-4E4C-A9C2-F5E42492C578}" type="presParOf" srcId="{C5A106E5-3DA4-FA46-9E05-13C3EC14D473}" destId="{EA990C12-E8D3-544F-ADA5-44F12AF3A55C}" srcOrd="3" destOrd="0" presId="urn:microsoft.com/office/officeart/2005/8/layout/process3"/>
    <dgm:cxn modelId="{E4A99406-15BE-614B-A3F9-97747A8B8E41}" type="presParOf" srcId="{EA990C12-E8D3-544F-ADA5-44F12AF3A55C}" destId="{FCA85E91-9562-CE47-89B0-80B1E50B377A}" srcOrd="0" destOrd="0" presId="urn:microsoft.com/office/officeart/2005/8/layout/process3"/>
    <dgm:cxn modelId="{1B0F106B-D721-4646-80A6-E465C393C952}" type="presParOf" srcId="{C5A106E5-3DA4-FA46-9E05-13C3EC14D473}" destId="{EC23FFDD-79D4-F44E-8A50-904EBDA5C7E2}" srcOrd="4" destOrd="0" presId="urn:microsoft.com/office/officeart/2005/8/layout/process3"/>
    <dgm:cxn modelId="{B5E766C1-1F2F-8245-BAD7-200159AFD294}" type="presParOf" srcId="{EC23FFDD-79D4-F44E-8A50-904EBDA5C7E2}" destId="{3EA3035C-63BF-3A4C-A2D9-096A8C5E433C}" srcOrd="0" destOrd="0" presId="urn:microsoft.com/office/officeart/2005/8/layout/process3"/>
    <dgm:cxn modelId="{72922B4D-54D0-DF4A-A42D-1EB892CA63A1}" type="presParOf" srcId="{EC23FFDD-79D4-F44E-8A50-904EBDA5C7E2}" destId="{41358682-7335-B043-AB85-4B065A628101}" srcOrd="1" destOrd="0" presId="urn:microsoft.com/office/officeart/2005/8/layout/process3"/>
    <dgm:cxn modelId="{2F42B7A2-340E-7B47-947D-ACF4DB62320C}" type="presParOf" srcId="{EC23FFDD-79D4-F44E-8A50-904EBDA5C7E2}" destId="{3898B489-5DF1-2444-A80C-05698AB5E173}" srcOrd="2" destOrd="0" presId="urn:microsoft.com/office/officeart/2005/8/layout/process3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3E77F-F89A-8A44-9346-19E59A3F6A77}">
      <dsp:nvSpPr>
        <dsp:cNvPr id="0" name=""/>
        <dsp:cNvSpPr/>
      </dsp:nvSpPr>
      <dsp:spPr>
        <a:xfrm>
          <a:off x="5315" y="160592"/>
          <a:ext cx="2417078" cy="1199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Mantener las perdidas al mínimo:</a:t>
          </a:r>
        </a:p>
      </dsp:txBody>
      <dsp:txXfrm>
        <a:off x="5315" y="160592"/>
        <a:ext cx="2417078" cy="799696"/>
      </dsp:txXfrm>
    </dsp:sp>
    <dsp:sp modelId="{DDAE1CE5-8845-4045-96ED-9AA5038BB0AF}">
      <dsp:nvSpPr>
        <dsp:cNvPr id="0" name=""/>
        <dsp:cNvSpPr/>
      </dsp:nvSpPr>
      <dsp:spPr>
        <a:xfrm>
          <a:off x="500380" y="960288"/>
          <a:ext cx="2417078" cy="97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i="1" kern="1200" dirty="0">
              <a:solidFill>
                <a:srgbClr val="FF0000"/>
              </a:solidFill>
            </a:rPr>
            <a:t>coste energético</a:t>
          </a:r>
          <a:endParaRPr lang="es-ES" sz="1500" b="1" kern="1200" dirty="0">
            <a:solidFill>
              <a:srgbClr val="FF0000"/>
            </a:solidFill>
          </a:endParaRPr>
        </a:p>
      </dsp:txBody>
      <dsp:txXfrm>
        <a:off x="528849" y="988757"/>
        <a:ext cx="2360140" cy="915062"/>
      </dsp:txXfrm>
    </dsp:sp>
    <dsp:sp modelId="{EE5C7A55-E46A-A143-9171-C6C45FF9466F}">
      <dsp:nvSpPr>
        <dsp:cNvPr id="0" name=""/>
        <dsp:cNvSpPr/>
      </dsp:nvSpPr>
      <dsp:spPr>
        <a:xfrm>
          <a:off x="2788814" y="259549"/>
          <a:ext cx="776811" cy="6017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2788814" y="379905"/>
        <a:ext cx="596276" cy="361070"/>
      </dsp:txXfrm>
    </dsp:sp>
    <dsp:sp modelId="{74658052-04A0-6843-B142-CFD6F24E5730}">
      <dsp:nvSpPr>
        <dsp:cNvPr id="0" name=""/>
        <dsp:cNvSpPr/>
      </dsp:nvSpPr>
      <dsp:spPr>
        <a:xfrm>
          <a:off x="3888076" y="160592"/>
          <a:ext cx="2417078" cy="1199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Mejorar sistemáticamente el rendimiento de sistemas:</a:t>
          </a:r>
        </a:p>
      </dsp:txBody>
      <dsp:txXfrm>
        <a:off x="3888076" y="160592"/>
        <a:ext cx="2417078" cy="799696"/>
      </dsp:txXfrm>
    </dsp:sp>
    <dsp:sp modelId="{F1492E10-8DE4-9F4A-8295-6E1D35A26BBE}">
      <dsp:nvSpPr>
        <dsp:cNvPr id="0" name=""/>
        <dsp:cNvSpPr/>
      </dsp:nvSpPr>
      <dsp:spPr>
        <a:xfrm>
          <a:off x="4383140" y="960288"/>
          <a:ext cx="2417078" cy="97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i="1" kern="1200" dirty="0">
              <a:solidFill>
                <a:srgbClr val="7030A0"/>
              </a:solidFill>
            </a:rPr>
            <a:t>tecnología</a:t>
          </a:r>
          <a:endParaRPr lang="es-ES" sz="1500" b="1" kern="1200" dirty="0">
            <a:solidFill>
              <a:srgbClr val="7030A0"/>
            </a:solidFill>
          </a:endParaRPr>
        </a:p>
      </dsp:txBody>
      <dsp:txXfrm>
        <a:off x="4411609" y="988757"/>
        <a:ext cx="2360140" cy="915062"/>
      </dsp:txXfrm>
    </dsp:sp>
    <dsp:sp modelId="{EA990C12-E8D3-544F-ADA5-44F12AF3A55C}">
      <dsp:nvSpPr>
        <dsp:cNvPr id="0" name=""/>
        <dsp:cNvSpPr/>
      </dsp:nvSpPr>
      <dsp:spPr>
        <a:xfrm>
          <a:off x="6671575" y="259549"/>
          <a:ext cx="776811" cy="6017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6671575" y="379905"/>
        <a:ext cx="596276" cy="361070"/>
      </dsp:txXfrm>
    </dsp:sp>
    <dsp:sp modelId="{41358682-7335-B043-AB85-4B065A628101}">
      <dsp:nvSpPr>
        <dsp:cNvPr id="0" name=""/>
        <dsp:cNvSpPr/>
      </dsp:nvSpPr>
      <dsp:spPr>
        <a:xfrm>
          <a:off x="7770836" y="160592"/>
          <a:ext cx="2417078" cy="1199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Autogeneración</a:t>
          </a:r>
          <a:r>
            <a:rPr lang="es-ES" sz="1500" kern="1200" dirty="0"/>
            <a:t>:</a:t>
          </a:r>
        </a:p>
      </dsp:txBody>
      <dsp:txXfrm>
        <a:off x="7770836" y="160592"/>
        <a:ext cx="2417078" cy="799696"/>
      </dsp:txXfrm>
    </dsp:sp>
    <dsp:sp modelId="{3898B489-5DF1-2444-A80C-05698AB5E173}">
      <dsp:nvSpPr>
        <dsp:cNvPr id="0" name=""/>
        <dsp:cNvSpPr/>
      </dsp:nvSpPr>
      <dsp:spPr>
        <a:xfrm>
          <a:off x="8265900" y="960288"/>
          <a:ext cx="2417078" cy="97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i="1" kern="1200" dirty="0">
              <a:solidFill>
                <a:schemeClr val="accent6"/>
              </a:solidFill>
            </a:rPr>
            <a:t>energías renovables</a:t>
          </a:r>
          <a:endParaRPr lang="es-ES" sz="1500" b="1" kern="1200" dirty="0">
            <a:solidFill>
              <a:schemeClr val="accent6"/>
            </a:solidFill>
          </a:endParaRPr>
        </a:p>
      </dsp:txBody>
      <dsp:txXfrm>
        <a:off x="8294369" y="988757"/>
        <a:ext cx="2360140" cy="9150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03E77F-F89A-8A44-9346-19E59A3F6A77}">
      <dsp:nvSpPr>
        <dsp:cNvPr id="0" name=""/>
        <dsp:cNvSpPr/>
      </dsp:nvSpPr>
      <dsp:spPr>
        <a:xfrm>
          <a:off x="5315" y="160592"/>
          <a:ext cx="2417078" cy="1199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Mantener las perdidas al mínimo:</a:t>
          </a:r>
        </a:p>
      </dsp:txBody>
      <dsp:txXfrm>
        <a:off x="5315" y="160592"/>
        <a:ext cx="2417078" cy="799696"/>
      </dsp:txXfrm>
    </dsp:sp>
    <dsp:sp modelId="{DDAE1CE5-8845-4045-96ED-9AA5038BB0AF}">
      <dsp:nvSpPr>
        <dsp:cNvPr id="0" name=""/>
        <dsp:cNvSpPr/>
      </dsp:nvSpPr>
      <dsp:spPr>
        <a:xfrm>
          <a:off x="500380" y="960288"/>
          <a:ext cx="2417078" cy="97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i="1" kern="1200" dirty="0">
              <a:solidFill>
                <a:srgbClr val="FF0000"/>
              </a:solidFill>
            </a:rPr>
            <a:t>Inversión</a:t>
          </a:r>
        </a:p>
      </dsp:txBody>
      <dsp:txXfrm>
        <a:off x="528849" y="988757"/>
        <a:ext cx="2360140" cy="915062"/>
      </dsp:txXfrm>
    </dsp:sp>
    <dsp:sp modelId="{EE5C7A55-E46A-A143-9171-C6C45FF9466F}">
      <dsp:nvSpPr>
        <dsp:cNvPr id="0" name=""/>
        <dsp:cNvSpPr/>
      </dsp:nvSpPr>
      <dsp:spPr>
        <a:xfrm>
          <a:off x="2788814" y="259549"/>
          <a:ext cx="776811" cy="6017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2788814" y="379905"/>
        <a:ext cx="596276" cy="361070"/>
      </dsp:txXfrm>
    </dsp:sp>
    <dsp:sp modelId="{74658052-04A0-6843-B142-CFD6F24E5730}">
      <dsp:nvSpPr>
        <dsp:cNvPr id="0" name=""/>
        <dsp:cNvSpPr/>
      </dsp:nvSpPr>
      <dsp:spPr>
        <a:xfrm>
          <a:off x="3888076" y="160592"/>
          <a:ext cx="2417078" cy="1199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/>
            <a:t>Mejorar sistemáticamente el rendimiento de sistemas:</a:t>
          </a:r>
        </a:p>
      </dsp:txBody>
      <dsp:txXfrm>
        <a:off x="3888076" y="160592"/>
        <a:ext cx="2417078" cy="799696"/>
      </dsp:txXfrm>
    </dsp:sp>
    <dsp:sp modelId="{F1492E10-8DE4-9F4A-8295-6E1D35A26BBE}">
      <dsp:nvSpPr>
        <dsp:cNvPr id="0" name=""/>
        <dsp:cNvSpPr/>
      </dsp:nvSpPr>
      <dsp:spPr>
        <a:xfrm>
          <a:off x="4383140" y="960288"/>
          <a:ext cx="2417078" cy="97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i="1" kern="1200" dirty="0">
              <a:solidFill>
                <a:srgbClr val="7030A0"/>
              </a:solidFill>
            </a:rPr>
            <a:t>I+D+i</a:t>
          </a:r>
          <a:endParaRPr lang="es-ES" sz="1500" b="1" kern="1200" dirty="0">
            <a:solidFill>
              <a:srgbClr val="7030A0"/>
            </a:solidFill>
          </a:endParaRPr>
        </a:p>
      </dsp:txBody>
      <dsp:txXfrm>
        <a:off x="4411609" y="988757"/>
        <a:ext cx="2360140" cy="915062"/>
      </dsp:txXfrm>
    </dsp:sp>
    <dsp:sp modelId="{EA990C12-E8D3-544F-ADA5-44F12AF3A55C}">
      <dsp:nvSpPr>
        <dsp:cNvPr id="0" name=""/>
        <dsp:cNvSpPr/>
      </dsp:nvSpPr>
      <dsp:spPr>
        <a:xfrm>
          <a:off x="6671575" y="259549"/>
          <a:ext cx="776811" cy="60178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200" kern="1200"/>
        </a:p>
      </dsp:txBody>
      <dsp:txXfrm>
        <a:off x="6671575" y="379905"/>
        <a:ext cx="596276" cy="361070"/>
      </dsp:txXfrm>
    </dsp:sp>
    <dsp:sp modelId="{41358682-7335-B043-AB85-4B065A628101}">
      <dsp:nvSpPr>
        <dsp:cNvPr id="0" name=""/>
        <dsp:cNvSpPr/>
      </dsp:nvSpPr>
      <dsp:spPr>
        <a:xfrm>
          <a:off x="7770836" y="160592"/>
          <a:ext cx="2417078" cy="11995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Autogeneración</a:t>
          </a:r>
          <a:r>
            <a:rPr lang="es-ES" sz="1500" kern="1200" dirty="0"/>
            <a:t>:</a:t>
          </a:r>
        </a:p>
      </dsp:txBody>
      <dsp:txXfrm>
        <a:off x="7770836" y="160592"/>
        <a:ext cx="2417078" cy="799696"/>
      </dsp:txXfrm>
    </dsp:sp>
    <dsp:sp modelId="{3898B489-5DF1-2444-A80C-05698AB5E173}">
      <dsp:nvSpPr>
        <dsp:cNvPr id="0" name=""/>
        <dsp:cNvSpPr/>
      </dsp:nvSpPr>
      <dsp:spPr>
        <a:xfrm>
          <a:off x="8265900" y="960288"/>
          <a:ext cx="2417078" cy="972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500" b="1" i="1" kern="1200" dirty="0">
              <a:solidFill>
                <a:schemeClr val="accent6"/>
              </a:solidFill>
            </a:rPr>
            <a:t>Planificación</a:t>
          </a:r>
        </a:p>
      </dsp:txBody>
      <dsp:txXfrm>
        <a:off x="8294369" y="988757"/>
        <a:ext cx="2360140" cy="9150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BC4A8-53C5-F34C-B3C6-13E7A5585E00}" type="datetimeFigureOut">
              <a:rPr lang="es-ES" smtClean="0"/>
              <a:t>14/4/26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3D3EB-EAC5-D34D-ACBF-71D640A6BF9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721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3D3EB-EAC5-D34D-ACBF-71D640A6BF9A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727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B14882-67D2-DCD1-04D5-39BBCA0A42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D3797FA-0BBB-C468-DEBA-4FAA81848D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E5B051A9-54E3-9C90-4E6E-7DD4EB5CF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0A1478C-A02A-1802-DD11-88AF4BDBA6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3D3EB-EAC5-D34D-ACBF-71D640A6BF9A}" type="slidenum">
              <a:rPr lang="es-ES" smtClean="0"/>
              <a:t>16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62646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3D3EB-EAC5-D34D-ACBF-71D640A6BF9A}" type="slidenum">
              <a:rPr lang="es-ES" smtClean="0"/>
              <a:t>17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0337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B71498-18D4-C18F-AA8E-929F893CB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B634507-DB81-FFB9-0128-05E6125685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5815926-1732-AA9D-0ADC-79E68BB11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14/4/26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DEEEF4-C20E-CF94-5DB9-8763EE01D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05AC64-897B-9A18-B2D1-88A6650EC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0892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D82A8A-CFD2-E12F-7F16-B31B0229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2BBEF42-DD73-43E3-1DA4-12B1BB1623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9A52C1C-B393-A7E3-A113-4913898F4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14/4/26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2B9867-859F-4A09-94FB-801E1E79A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CCD2432-A409-1C87-9470-89ED956AE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0293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254984F-F4AB-FD9A-9AD0-1FE8861126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BB922A-BEA7-D808-91BC-BB696FFCA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7E8075-E4EF-4B90-D3AC-104C1DCD9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14/4/26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912A6BA-7A55-D1CE-3F0A-8C136CD7F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6DA08D-529E-BE6E-D174-D148DC7A7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027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7136E9-2BD0-972C-45D3-159C880DD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D372ED-C689-F6BF-CCC5-77B9F4FD71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20B62F-EDCE-37FB-C2BD-125331C0D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14/4/26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C26322-1A7E-2E7A-5DF8-6A2310C63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BD85A98-1F87-A5D4-C3DD-D2D8D5B12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917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65D760-C708-0CA3-C49D-E678B80E3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97B20E0-B70D-ED06-C502-ED1378977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82B5D0-E430-8EBE-33DA-41CB7BBA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14/4/26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697923-4383-AD6C-BF71-3FD47DE33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EDAB8A1-9B03-B811-DDBD-AC9146E32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026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83A3A9-A940-F877-BE68-E1F2F964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64619D-185D-C5C5-5F20-5B6AC2F3D4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1965C8-BFF3-ED7D-0F04-70F3C0FB9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B87E3A0-70A1-EC47-CA4C-E593AD661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14/4/26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0CB347-96C1-64E4-9283-1C60A779E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FFD48C-FA25-76E6-D2A3-E8F8D26C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6009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512A9-DA52-71A0-21CC-C2A0E0DE0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679098-A4CF-3959-76A3-85E74B94A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5560670-21A4-0E1D-069F-1D87029C5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E8FCC48-F73E-E0A1-25F0-142B898C6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129CD3C-DF8F-6716-2EA8-66AD44C82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0A9B36B-BA82-3086-CD80-58BC2B333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14/4/26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F528713-E5C6-26B8-11FD-FAF6963F5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98B4CB6-581B-B325-2331-EB9B877C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635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754C81-ABC2-86B1-BD58-497CCE4C5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337DFA6-C1C3-78FD-2A6E-1377F605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14/4/26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C11BAF5-637F-2951-3CF1-267AF7332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D6A92C3-E971-F9D4-907E-9CAC5C14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875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21D01CA-6BED-5A2B-E152-670674A3CC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14/4/26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FA6B6FD-F0DF-3D2C-DB11-262C4985E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2EC4F7A-7FD5-7E75-147B-7943252A4A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940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A61609-43D5-4909-687A-C9C77D06A4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54ADEA-FA23-D2AD-414A-39EE97294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B452EDE-801A-244D-26F0-0F3F0E1FC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3A6C3E-5E6B-7E02-8B7B-60C4F441A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14/4/26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296F7E-BBFD-6CFD-C0A4-A0A08BAC9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FCE0DF4-AAE8-E34B-9DA7-2C9BC70C4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29905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CBB344-5335-EB27-0CE0-CA628046D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91AB590-4CF1-AA28-31CF-D618BE2DE1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6A0E38-D115-BA63-2451-F4B1573AC2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D1C3DAD-10CC-7DFB-12AA-DCDB52C87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70883-FF78-49D0-A724-3E5FF68E203E}" type="datetimeFigureOut">
              <a:rPr lang="es-ES" smtClean="0"/>
              <a:t>14/4/26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E05C4F-56CD-B35D-C20D-6A52FCE82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73812-C890-4778-1411-5B9C6451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90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771063-36EE-4D57-BCBF-DD9B04396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E021DD-C4AC-AFD2-5188-6063C8A1D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8A7851-BD95-D0E9-540F-2F35324835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A70883-FF78-49D0-A724-3E5FF68E203E}" type="datetimeFigureOut">
              <a:rPr lang="es-ES" smtClean="0"/>
              <a:t>14/4/26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D12792-0188-C172-191E-EBC8FCD815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022135-A894-8816-B058-4348E3A69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C21289B-0837-4073-8BBD-A55ED26A56B4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405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emf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8.svg"/><Relationship Id="rId5" Type="http://schemas.openxmlformats.org/officeDocument/2006/relationships/diagramLayout" Target="../diagrams/layout1.xml"/><Relationship Id="rId10" Type="http://schemas.openxmlformats.org/officeDocument/2006/relationships/image" Target="../media/image27.svg"/><Relationship Id="rId4" Type="http://schemas.openxmlformats.org/officeDocument/2006/relationships/diagramData" Target="../diagrams/data1.xml"/><Relationship Id="rId9" Type="http://schemas.openxmlformats.org/officeDocument/2006/relationships/image" Target="../media/image26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.gif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rvazquezp@emalcsa.es" TargetMode="Externa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emf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B8A2281-FB7A-3211-4016-418A30CAFD7B}"/>
              </a:ext>
            </a:extLst>
          </p:cNvPr>
          <p:cNvSpPr txBox="1"/>
          <p:nvPr/>
        </p:nvSpPr>
        <p:spPr>
          <a:xfrm>
            <a:off x="264694" y="1005915"/>
            <a:ext cx="116626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s-ES" sz="2000" b="1" i="0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Mesa temática: </a:t>
            </a:r>
            <a:r>
              <a:rPr lang="es-ES" sz="2000" b="0" i="0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 </a:t>
            </a:r>
            <a:r>
              <a:rPr lang="es-ES" sz="2000" b="1" i="0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Agua, pérdidas y energía</a:t>
            </a:r>
            <a:r>
              <a:rPr lang="es-ES" sz="2000" b="0" i="0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. </a:t>
            </a:r>
          </a:p>
          <a:p>
            <a:pPr algn="ctr" rtl="0" fontAlgn="base"/>
            <a:r>
              <a:rPr lang="es-ES" sz="1200" b="0" i="0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Optimización de la producción y reducción de consumos energéticos. </a:t>
            </a:r>
            <a:r>
              <a:rPr lang="es-ES" sz="1200" dirty="0">
                <a:solidFill>
                  <a:srgbClr val="174E86"/>
                </a:solidFill>
                <a:latin typeface="Aptos" panose="020B0004020202020204" pitchFamily="34" charset="0"/>
              </a:rPr>
              <a:t>R</a:t>
            </a:r>
            <a:r>
              <a:rPr lang="es-ES" sz="1200" b="0" i="0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elación central en la gestión moderna de los sistemas de agua urbana: </a:t>
            </a:r>
          </a:p>
          <a:p>
            <a:pPr algn="ctr" rtl="0" fontAlgn="base"/>
            <a:r>
              <a:rPr lang="es-ES" sz="1200" b="0" i="0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el nexo entre </a:t>
            </a:r>
            <a:r>
              <a:rPr lang="es-ES" sz="1200" b="1" i="0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agua</a:t>
            </a:r>
            <a:r>
              <a:rPr lang="es-ES" sz="1200" b="0" i="0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s-ES" sz="1200" b="1" i="0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energía</a:t>
            </a:r>
            <a:r>
              <a:rPr lang="es-ES" sz="1200" b="0" i="0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 y </a:t>
            </a:r>
            <a:r>
              <a:rPr lang="es-ES" sz="1200" b="1" i="0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pérdidas en red</a:t>
            </a:r>
            <a:r>
              <a:rPr lang="es-ES" sz="1200" b="0" i="0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9630718A-7B6D-DFF2-D688-7556C770E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2" y="6242384"/>
            <a:ext cx="1238250" cy="407319"/>
          </a:xfrm>
          <a:prstGeom prst="rect">
            <a:avLst/>
          </a:prstGeom>
        </p:spPr>
      </p:pic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70ED17C-33A4-4F80-C755-FA59D20F3EC1}"/>
              </a:ext>
            </a:extLst>
          </p:cNvPr>
          <p:cNvCxnSpPr>
            <a:cxnSpLocks/>
          </p:cNvCxnSpPr>
          <p:nvPr/>
        </p:nvCxnSpPr>
        <p:spPr>
          <a:xfrm>
            <a:off x="264694" y="6112042"/>
            <a:ext cx="81574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F15CD3F-DBC5-9E53-AF08-48CD8D052980}"/>
              </a:ext>
            </a:extLst>
          </p:cNvPr>
          <p:cNvSpPr txBox="1"/>
          <p:nvPr/>
        </p:nvSpPr>
        <p:spPr>
          <a:xfrm>
            <a:off x="469232" y="2745057"/>
            <a:ext cx="11662611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s-ES" sz="3600" b="1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EMALCSA</a:t>
            </a:r>
            <a:endParaRPr lang="es-ES" sz="3600" b="0" i="0" dirty="0">
              <a:solidFill>
                <a:schemeClr val="accent4">
                  <a:lumMod val="75000"/>
                </a:schemeClr>
              </a:solidFill>
              <a:effectLst/>
              <a:latin typeface="Aptos" panose="020B0004020202020204" pitchFamily="34" charset="0"/>
            </a:endParaRPr>
          </a:p>
          <a:p>
            <a:pPr algn="ctr" rtl="0" fontAlgn="base"/>
            <a:r>
              <a:rPr lang="es-ES" sz="2800" b="0" i="1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Experiencia</a:t>
            </a:r>
            <a:r>
              <a:rPr lang="es-ES" sz="2800" b="0" i="0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s-ES" sz="2800" b="0" i="1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datos</a:t>
            </a:r>
            <a:r>
              <a:rPr lang="es-ES" sz="2800" b="0" i="0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 y </a:t>
            </a:r>
            <a:r>
              <a:rPr lang="es-ES" sz="2800" b="0" i="1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lecciones</a:t>
            </a:r>
            <a:r>
              <a:rPr lang="es-ES" sz="2800" b="0" i="0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 aprendidas trabajando en el nexo entre </a:t>
            </a:r>
            <a:r>
              <a:rPr lang="es-ES" sz="2800" b="1" i="0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agua</a:t>
            </a:r>
            <a:r>
              <a:rPr lang="es-ES" sz="2800" b="0" i="0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, </a:t>
            </a:r>
            <a:r>
              <a:rPr lang="es-ES" sz="2800" b="1" i="0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energía</a:t>
            </a:r>
            <a:r>
              <a:rPr lang="es-ES" sz="2800" b="0" i="0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 y </a:t>
            </a:r>
            <a:r>
              <a:rPr lang="es-ES" sz="2800" b="1" i="0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pérdidas en red</a:t>
            </a:r>
            <a:r>
              <a:rPr lang="es-ES" sz="2800" b="0" i="0" dirty="0">
                <a:solidFill>
                  <a:srgbClr val="174E86"/>
                </a:solidFill>
                <a:effectLst/>
                <a:latin typeface="Aptos" panose="020B00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59216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09C1F0-593E-074E-1CB8-D510BBF6A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EA51C55-AE5E-CE57-B1C2-DCB8403111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2" y="6242384"/>
            <a:ext cx="1238250" cy="407319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49A917EE-F4E1-D5C5-A22E-3DD71125EE13}"/>
              </a:ext>
            </a:extLst>
          </p:cNvPr>
          <p:cNvCxnSpPr>
            <a:cxnSpLocks/>
          </p:cNvCxnSpPr>
          <p:nvPr/>
        </p:nvCxnSpPr>
        <p:spPr>
          <a:xfrm>
            <a:off x="264694" y="6112042"/>
            <a:ext cx="81574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5">
            <a:extLst>
              <a:ext uri="{FF2B5EF4-FFF2-40B4-BE49-F238E27FC236}">
                <a16:creationId xmlns:a16="http://schemas.microsoft.com/office/drawing/2014/main" id="{17AFD681-7ECC-7399-EA39-4F9876A731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8" y="1152237"/>
            <a:ext cx="2072983" cy="276397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A073A897-1025-5C5B-265C-9CA97635E7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8" y="1152237"/>
            <a:ext cx="4145971" cy="276398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026CA56-C039-BBD8-211B-07417323623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756" y="1152237"/>
            <a:ext cx="4892494" cy="325350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EFD39105-5FB3-3944-4B13-B93E718645A6}"/>
              </a:ext>
            </a:extLst>
          </p:cNvPr>
          <p:cNvSpPr txBox="1"/>
          <p:nvPr/>
        </p:nvSpPr>
        <p:spPr>
          <a:xfrm>
            <a:off x="606048" y="4211782"/>
            <a:ext cx="631083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4"/>
                </a:solidFill>
                <a:latin typeface="+mj-lt"/>
              </a:rPr>
              <a:t>Renovación distribución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s-ES" sz="2800" dirty="0">
                <a:solidFill>
                  <a:schemeClr val="accent4"/>
                </a:solidFill>
                <a:latin typeface="+mj-lt"/>
              </a:rPr>
              <a:t>Redes de tuberías (85% FD)</a:t>
            </a:r>
          </a:p>
          <a:p>
            <a:pPr marL="914400" lvl="1" indent="-457200">
              <a:buFont typeface="Wingdings" pitchFamily="2" charset="2"/>
              <a:buChar char="§"/>
            </a:pPr>
            <a:r>
              <a:rPr lang="es-ES" sz="2800" dirty="0">
                <a:solidFill>
                  <a:schemeClr val="accent4"/>
                </a:solidFill>
                <a:latin typeface="+mj-lt"/>
              </a:rPr>
              <a:t>Depósitos</a:t>
            </a:r>
          </a:p>
          <a:p>
            <a:endParaRPr lang="es-ES" dirty="0"/>
          </a:p>
        </p:txBody>
      </p:sp>
      <p:pic>
        <p:nvPicPr>
          <p:cNvPr id="5" name="Imagen 4" descr="Innovación y sostenibilidad en las canalizaciones de fundición dúctil de  Saint-Gobain PAM | iAgua">
            <a:extLst>
              <a:ext uri="{FF2B5EF4-FFF2-40B4-BE49-F238E27FC236}">
                <a16:creationId xmlns:a16="http://schemas.microsoft.com/office/drawing/2014/main" id="{C1882E41-5311-DEBD-1ACD-EF95F14698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34074" y="4497935"/>
            <a:ext cx="3186422" cy="1744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2805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2BA318-B352-25DB-644F-09CA81AF38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D5C4770-AB29-E8FC-93FC-F707168B6F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2" y="6242384"/>
            <a:ext cx="1238250" cy="407319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0561B94-928E-8449-6DEF-AD370B33CE5A}"/>
              </a:ext>
            </a:extLst>
          </p:cNvPr>
          <p:cNvCxnSpPr>
            <a:cxnSpLocks/>
          </p:cNvCxnSpPr>
          <p:nvPr/>
        </p:nvCxnSpPr>
        <p:spPr>
          <a:xfrm>
            <a:off x="264694" y="6112042"/>
            <a:ext cx="81574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F89FDD4-DA4C-99DB-8A42-EFE8F2555FD1}"/>
              </a:ext>
            </a:extLst>
          </p:cNvPr>
          <p:cNvSpPr txBox="1"/>
          <p:nvPr/>
        </p:nvSpPr>
        <p:spPr>
          <a:xfrm>
            <a:off x="606048" y="4019161"/>
            <a:ext cx="68107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4"/>
                </a:solidFill>
                <a:latin typeface="+mj-lt"/>
              </a:rPr>
              <a:t>Sistemas de bombeo.</a:t>
            </a:r>
          </a:p>
          <a:p>
            <a:pPr marL="914400" lvl="1" indent="-457200">
              <a:buFontTx/>
              <a:buChar char="-"/>
            </a:pPr>
            <a:r>
              <a:rPr lang="es-ES" sz="2800" dirty="0">
                <a:solidFill>
                  <a:schemeClr val="accent4"/>
                </a:solidFill>
                <a:latin typeface="+mj-lt"/>
              </a:rPr>
              <a:t>Programación </a:t>
            </a:r>
          </a:p>
          <a:p>
            <a:pPr marL="914400" lvl="1" indent="-457200">
              <a:buFontTx/>
              <a:buChar char="-"/>
            </a:pPr>
            <a:r>
              <a:rPr lang="es-ES" sz="2800" dirty="0">
                <a:solidFill>
                  <a:schemeClr val="accent4"/>
                </a:solidFill>
                <a:latin typeface="+mj-lt"/>
              </a:rPr>
              <a:t>Operación y Mantenimiento</a:t>
            </a:r>
          </a:p>
          <a:p>
            <a:pPr marL="914400" lvl="1" indent="-457200">
              <a:buFontTx/>
              <a:buChar char="-"/>
            </a:pPr>
            <a:r>
              <a:rPr lang="es-ES" sz="2800" dirty="0">
                <a:solidFill>
                  <a:schemeClr val="accent4"/>
                </a:solidFill>
                <a:latin typeface="+mj-lt"/>
              </a:rPr>
              <a:t>Renovación y actualización tecnológica </a:t>
            </a:r>
          </a:p>
          <a:p>
            <a:endParaRPr lang="es-ES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6FD3C718-C1C5-A270-D2F3-84FFE28A9C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48" y="1327727"/>
            <a:ext cx="3532824" cy="2366818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FB6DCC71-FE14-3C13-9D76-5AAB6B43A8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399" y="1327727"/>
            <a:ext cx="2341418" cy="2341418"/>
          </a:xfrm>
          <a:prstGeom prst="rect">
            <a:avLst/>
          </a:prstGeom>
        </p:spPr>
      </p:pic>
      <p:pic>
        <p:nvPicPr>
          <p:cNvPr id="16" name="Imagen 15" descr="Actuales instalaciones de bombeo de la estación de Emalcsa en Eirís de Arriba. |   // LA OPINIÓN">
            <a:extLst>
              <a:ext uri="{FF2B5EF4-FFF2-40B4-BE49-F238E27FC236}">
                <a16:creationId xmlns:a16="http://schemas.microsoft.com/office/drawing/2014/main" id="{895A0406-75A5-FE63-A7CC-9BD7F62CF7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2434" y="1327727"/>
            <a:ext cx="5145367" cy="3198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34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D283EF-4A7B-36FE-AE49-93A0E1F856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CE21B60-E0D8-49AA-B58D-36506F7AD0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2" y="6242384"/>
            <a:ext cx="1238250" cy="407319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13DDCCCD-7D3C-2AD3-A8C1-646DB72E4AF6}"/>
              </a:ext>
            </a:extLst>
          </p:cNvPr>
          <p:cNvCxnSpPr>
            <a:cxnSpLocks/>
          </p:cNvCxnSpPr>
          <p:nvPr/>
        </p:nvCxnSpPr>
        <p:spPr>
          <a:xfrm>
            <a:off x="264694" y="6112042"/>
            <a:ext cx="81574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F4B2D8F-E6BB-3ED9-8C2B-F2A1E972CF48}"/>
              </a:ext>
            </a:extLst>
          </p:cNvPr>
          <p:cNvSpPr txBox="1"/>
          <p:nvPr/>
        </p:nvSpPr>
        <p:spPr>
          <a:xfrm>
            <a:off x="469232" y="4019161"/>
            <a:ext cx="681075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chemeClr val="accent4"/>
                </a:solidFill>
                <a:latin typeface="+mj-lt"/>
              </a:rPr>
              <a:t>Proactividad</a:t>
            </a:r>
          </a:p>
          <a:p>
            <a:pPr marL="914400" lvl="1" indent="-457200">
              <a:buFontTx/>
              <a:buChar char="-"/>
            </a:pPr>
            <a:r>
              <a:rPr lang="es-ES" sz="2800" dirty="0">
                <a:solidFill>
                  <a:schemeClr val="accent4"/>
                </a:solidFill>
                <a:latin typeface="+mj-lt"/>
              </a:rPr>
              <a:t>Control de mínimos nocturnos</a:t>
            </a:r>
          </a:p>
          <a:p>
            <a:pPr marL="914400" lvl="1" indent="-457200">
              <a:buFontTx/>
              <a:buChar char="-"/>
            </a:pPr>
            <a:r>
              <a:rPr lang="es-ES" sz="2800" dirty="0">
                <a:solidFill>
                  <a:schemeClr val="accent4"/>
                </a:solidFill>
                <a:latin typeface="+mj-lt"/>
              </a:rPr>
              <a:t>Búsqueda orientada de fugas</a:t>
            </a:r>
          </a:p>
          <a:p>
            <a:pPr marL="914400" lvl="1" indent="-457200">
              <a:buFontTx/>
              <a:buChar char="-"/>
            </a:pPr>
            <a:r>
              <a:rPr lang="es-ES" sz="2800" dirty="0">
                <a:solidFill>
                  <a:schemeClr val="accent4"/>
                </a:solidFill>
                <a:latin typeface="+mj-lt"/>
              </a:rPr>
              <a:t>Modelización y optimización continua</a:t>
            </a:r>
          </a:p>
          <a:p>
            <a:endParaRPr lang="es-ES" dirty="0"/>
          </a:p>
        </p:txBody>
      </p:sp>
      <p:pic>
        <p:nvPicPr>
          <p:cNvPr id="3" name="Imagen 2" descr="CARACTERIZACIÓN DE PÉRDIDAS EN EL SISTEMA DE DISTRIBUCIÓN DE AGUA POTABLE  EN LA CIUDAD DE MURCIA Cristina Verdú1, Responsabl">
            <a:extLst>
              <a:ext uri="{FF2B5EF4-FFF2-40B4-BE49-F238E27FC236}">
                <a16:creationId xmlns:a16="http://schemas.microsoft.com/office/drawing/2014/main" id="{AA238774-E242-72C7-7BA0-B4F0193E3B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9984" y="4388664"/>
            <a:ext cx="4356679" cy="1513373"/>
          </a:xfrm>
          <a:prstGeom prst="rect">
            <a:avLst/>
          </a:prstGeom>
        </p:spPr>
      </p:pic>
      <p:pic>
        <p:nvPicPr>
          <p:cNvPr id="5" name="Imagen 4" descr="Localización de fugas de agua - Fugas de Agua, localización y reparación |  685 72 82 22">
            <a:extLst>
              <a:ext uri="{FF2B5EF4-FFF2-40B4-BE49-F238E27FC236}">
                <a16:creationId xmlns:a16="http://schemas.microsoft.com/office/drawing/2014/main" id="{D0C43C64-F953-349C-99AA-F2E1278D22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1126" y="1284164"/>
            <a:ext cx="2604656" cy="2604656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59F75BA-19C5-E00E-2D5D-80A5651DDF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342939" y="434601"/>
            <a:ext cx="3187461" cy="4510660"/>
          </a:xfrm>
          <a:prstGeom prst="rect">
            <a:avLst/>
          </a:prstGeom>
        </p:spPr>
      </p:pic>
      <p:pic>
        <p:nvPicPr>
          <p:cNvPr id="10" name="Picture 2" descr="foto-7">
            <a:extLst>
              <a:ext uri="{FF2B5EF4-FFF2-40B4-BE49-F238E27FC236}">
                <a16:creationId xmlns:a16="http://schemas.microsoft.com/office/drawing/2014/main" id="{9D4CC179-69D9-B75D-E150-521CB6B48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45"/>
          <a:stretch/>
        </p:blipFill>
        <p:spPr bwMode="auto">
          <a:xfrm>
            <a:off x="3596157" y="1235539"/>
            <a:ext cx="4254887" cy="2968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572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8B94B8-FAFC-7383-B22E-BF4D1DD039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8C945482-BE5D-544E-B470-DCD3C5F4A21E}"/>
              </a:ext>
            </a:extLst>
          </p:cNvPr>
          <p:cNvSpPr txBox="1"/>
          <p:nvPr/>
        </p:nvSpPr>
        <p:spPr>
          <a:xfrm>
            <a:off x="4375483" y="3075057"/>
            <a:ext cx="73140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0" fontAlgn="base"/>
            <a:r>
              <a:rPr lang="es-ES" sz="4000" b="1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RETOS Y APUESTAS </a:t>
            </a:r>
            <a:r>
              <a:rPr lang="es-ES" sz="1000" b="1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(que no propuestas)</a:t>
            </a:r>
            <a:r>
              <a:rPr lang="es-ES" sz="4000" b="1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.                   </a:t>
            </a:r>
            <a:endParaRPr lang="es-ES" sz="4000" b="0" i="0" dirty="0">
              <a:solidFill>
                <a:schemeClr val="accent4">
                  <a:lumMod val="75000"/>
                </a:schemeClr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620FACC-8474-0A88-DC35-47B813898A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2" y="6242384"/>
            <a:ext cx="1238250" cy="407319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33D48D8-6CB2-2603-0750-130ACCE7931D}"/>
              </a:ext>
            </a:extLst>
          </p:cNvPr>
          <p:cNvCxnSpPr>
            <a:cxnSpLocks/>
          </p:cNvCxnSpPr>
          <p:nvPr/>
        </p:nvCxnSpPr>
        <p:spPr>
          <a:xfrm>
            <a:off x="264694" y="6112042"/>
            <a:ext cx="81574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1188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BB2FE0A-A9EB-19A7-66EE-E150C44BE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E63D029-C6AD-7519-4F36-C8A1BC8E8F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2" y="6242384"/>
            <a:ext cx="1238250" cy="407319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A2EC194C-561C-7198-E16C-83617D5F08DF}"/>
              </a:ext>
            </a:extLst>
          </p:cNvPr>
          <p:cNvCxnSpPr>
            <a:cxnSpLocks/>
          </p:cNvCxnSpPr>
          <p:nvPr/>
        </p:nvCxnSpPr>
        <p:spPr>
          <a:xfrm>
            <a:off x="264694" y="6112042"/>
            <a:ext cx="81574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524529B-0DFA-F1B1-1543-A9A7FBBB91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51211"/>
              </p:ext>
            </p:extLst>
          </p:nvPr>
        </p:nvGraphicFramePr>
        <p:xfrm>
          <a:off x="469232" y="1951303"/>
          <a:ext cx="10688295" cy="2092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D7982790-6510-6D76-D056-E0B97A150140}"/>
              </a:ext>
            </a:extLst>
          </p:cNvPr>
          <p:cNvSpPr txBox="1"/>
          <p:nvPr/>
        </p:nvSpPr>
        <p:spPr>
          <a:xfrm>
            <a:off x="591127" y="1228436"/>
            <a:ext cx="564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+mj-lt"/>
              </a:rPr>
              <a:t>RETOS</a:t>
            </a:r>
            <a:r>
              <a:rPr lang="es-ES" dirty="0"/>
              <a:t>:</a:t>
            </a:r>
          </a:p>
        </p:txBody>
      </p:sp>
      <p:pic>
        <p:nvPicPr>
          <p:cNvPr id="12" name="Gráfico 11" descr="Dinero con relleno sólido">
            <a:extLst>
              <a:ext uri="{FF2B5EF4-FFF2-40B4-BE49-F238E27FC236}">
                <a16:creationId xmlns:a16="http://schemas.microsoft.com/office/drawing/2014/main" id="{3292D4FB-629D-FA2F-669D-94759DE848B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8400" y="4161404"/>
            <a:ext cx="1833418" cy="1833418"/>
          </a:xfrm>
          <a:prstGeom prst="rect">
            <a:avLst/>
          </a:prstGeom>
        </p:spPr>
      </p:pic>
      <p:pic>
        <p:nvPicPr>
          <p:cNvPr id="14" name="Gráfico 13" descr="Informática en la nube con relleno sólido">
            <a:extLst>
              <a:ext uri="{FF2B5EF4-FFF2-40B4-BE49-F238E27FC236}">
                <a16:creationId xmlns:a16="http://schemas.microsoft.com/office/drawing/2014/main" id="{A2EC7910-A75F-3F87-4941-91D561B776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048128" y="4161404"/>
            <a:ext cx="1833418" cy="1833418"/>
          </a:xfrm>
          <a:prstGeom prst="rect">
            <a:avLst/>
          </a:prstGeom>
        </p:spPr>
      </p:pic>
      <p:pic>
        <p:nvPicPr>
          <p:cNvPr id="16" name="Gráfico 15" descr="energía renovable con relleno sólido">
            <a:extLst>
              <a:ext uri="{FF2B5EF4-FFF2-40B4-BE49-F238E27FC236}">
                <a16:creationId xmlns:a16="http://schemas.microsoft.com/office/drawing/2014/main" id="{D667DA75-7304-6282-6913-79D3F37CAA5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927856" y="4182276"/>
            <a:ext cx="1833418" cy="183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443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221C41-76C5-74F6-E80D-FCEB766848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6448BC2F-BFBA-E4C6-EB30-A9FF8F9BC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2" y="6242384"/>
            <a:ext cx="1238250" cy="407319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C5B0D11-5D4E-5491-061C-B7B11714A846}"/>
              </a:ext>
            </a:extLst>
          </p:cNvPr>
          <p:cNvCxnSpPr>
            <a:cxnSpLocks/>
          </p:cNvCxnSpPr>
          <p:nvPr/>
        </p:nvCxnSpPr>
        <p:spPr>
          <a:xfrm>
            <a:off x="264694" y="6112042"/>
            <a:ext cx="81574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8292A97B-61DE-5466-45C0-89CE3A2E08F6}"/>
              </a:ext>
            </a:extLst>
          </p:cNvPr>
          <p:cNvSpPr txBox="1"/>
          <p:nvPr/>
        </p:nvSpPr>
        <p:spPr>
          <a:xfrm>
            <a:off x="591127" y="1228436"/>
            <a:ext cx="564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+mj-lt"/>
              </a:rPr>
              <a:t>NUESTRA APUESTA</a:t>
            </a:r>
            <a:r>
              <a:rPr lang="es-ES" dirty="0"/>
              <a:t>: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D64B1822-3590-BE59-BED7-A6E6ECA45D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8047731"/>
              </p:ext>
            </p:extLst>
          </p:nvPr>
        </p:nvGraphicFramePr>
        <p:xfrm>
          <a:off x="469232" y="1951303"/>
          <a:ext cx="10688295" cy="2092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Flecha curvada hacia arriba 4">
            <a:extLst>
              <a:ext uri="{FF2B5EF4-FFF2-40B4-BE49-F238E27FC236}">
                <a16:creationId xmlns:a16="http://schemas.microsoft.com/office/drawing/2014/main" id="{ECC8B97B-7840-6AA7-E538-C0BD5D9B4041}"/>
              </a:ext>
            </a:extLst>
          </p:cNvPr>
          <p:cNvSpPr/>
          <p:nvPr/>
        </p:nvSpPr>
        <p:spPr>
          <a:xfrm>
            <a:off x="2152074" y="4387274"/>
            <a:ext cx="3315853" cy="114804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7" name="Flecha curvada hacia arriba 6">
            <a:extLst>
              <a:ext uri="{FF2B5EF4-FFF2-40B4-BE49-F238E27FC236}">
                <a16:creationId xmlns:a16="http://schemas.microsoft.com/office/drawing/2014/main" id="{807D79BF-1946-445A-9590-FDFCE0B6A892}"/>
              </a:ext>
            </a:extLst>
          </p:cNvPr>
          <p:cNvSpPr/>
          <p:nvPr/>
        </p:nvSpPr>
        <p:spPr>
          <a:xfrm flipH="1">
            <a:off x="6520872" y="4387274"/>
            <a:ext cx="3315853" cy="1148040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490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F6413D-E952-4760-FB28-BF49BB95E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4FAE16E-8259-D0EC-BF26-CA1F3A1C2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2" y="6242384"/>
            <a:ext cx="1238250" cy="407319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C3024C4-1DDF-45DB-7AC2-B3C2330A94EF}"/>
              </a:ext>
            </a:extLst>
          </p:cNvPr>
          <p:cNvCxnSpPr>
            <a:cxnSpLocks/>
          </p:cNvCxnSpPr>
          <p:nvPr/>
        </p:nvCxnSpPr>
        <p:spPr>
          <a:xfrm>
            <a:off x="264694" y="6112042"/>
            <a:ext cx="81574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4E43E132-BA56-2963-F7F1-37DC4235D474}"/>
              </a:ext>
            </a:extLst>
          </p:cNvPr>
          <p:cNvSpPr txBox="1"/>
          <p:nvPr/>
        </p:nvSpPr>
        <p:spPr>
          <a:xfrm>
            <a:off x="591127" y="1228436"/>
            <a:ext cx="56434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>
                <a:latin typeface="+mj-lt"/>
              </a:rPr>
              <a:t>NUESTRA APUESTA</a:t>
            </a:r>
            <a:endParaRPr lang="es-E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1EAF579-BDB9-172D-8A6A-05F7EDD194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8109" y="1085258"/>
            <a:ext cx="7570712" cy="4907988"/>
          </a:xfrm>
          <a:prstGeom prst="rect">
            <a:avLst/>
          </a:prstGeom>
        </p:spPr>
      </p:pic>
      <p:pic>
        <p:nvPicPr>
          <p:cNvPr id="10" name="6 Imagen">
            <a:extLst>
              <a:ext uri="{FF2B5EF4-FFF2-40B4-BE49-F238E27FC236}">
                <a16:creationId xmlns:a16="http://schemas.microsoft.com/office/drawing/2014/main" id="{C2DCD8E9-7741-48EC-1A17-E96B64C61F5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558" y="5667682"/>
            <a:ext cx="1256392" cy="888720"/>
          </a:xfrm>
          <a:prstGeom prst="rect">
            <a:avLst/>
          </a:prstGeom>
        </p:spPr>
      </p:pic>
      <p:pic>
        <p:nvPicPr>
          <p:cNvPr id="11" name="Imagen 10" descr="Imagen que contiene interior, tabla, cuarto, verde&#10;&#10;El contenido generado por IA puede ser incorrecto.">
            <a:extLst>
              <a:ext uri="{FF2B5EF4-FFF2-40B4-BE49-F238E27FC236}">
                <a16:creationId xmlns:a16="http://schemas.microsoft.com/office/drawing/2014/main" id="{7B779BED-B98D-236F-38F5-576E2836FA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8200" y="1813211"/>
            <a:ext cx="3017520" cy="4023359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48ED1551-0C89-EE66-69D2-DEA924D7F869}"/>
              </a:ext>
            </a:extLst>
          </p:cNvPr>
          <p:cNvSpPr txBox="1"/>
          <p:nvPr/>
        </p:nvSpPr>
        <p:spPr>
          <a:xfrm rot="16200000">
            <a:off x="3305471" y="2322733"/>
            <a:ext cx="1885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chemeClr val="accent5">
                    <a:lumMod val="40000"/>
                    <a:lumOff val="60000"/>
                  </a:schemeClr>
                </a:solidFill>
                <a:latin typeface="+mj-lt"/>
              </a:rPr>
              <a:t>MEDUSA#4</a:t>
            </a:r>
          </a:p>
          <a:p>
            <a:endParaRPr lang="es-ES" dirty="0">
              <a:latin typeface="+mj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C9BD1A9-D166-2996-F4A4-BFBC06DA4D3A}"/>
              </a:ext>
            </a:extLst>
          </p:cNvPr>
          <p:cNvSpPr txBox="1"/>
          <p:nvPr/>
        </p:nvSpPr>
        <p:spPr>
          <a:xfrm rot="16200000">
            <a:off x="10368911" y="4128263"/>
            <a:ext cx="16755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>
                <a:latin typeface="+mj-lt"/>
              </a:rPr>
              <a:t>Joaquín Suarez, 2017</a:t>
            </a:r>
          </a:p>
        </p:txBody>
      </p:sp>
    </p:spTree>
    <p:extLst>
      <p:ext uri="{BB962C8B-B14F-4D97-AF65-F5344CB8AC3E}">
        <p14:creationId xmlns:p14="http://schemas.microsoft.com/office/powerpoint/2010/main" val="1893597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76C659-2711-7327-99B8-95C51AF9A5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64AF5AE-E329-A553-0B36-B368DBDA916A}"/>
              </a:ext>
            </a:extLst>
          </p:cNvPr>
          <p:cNvSpPr txBox="1"/>
          <p:nvPr/>
        </p:nvSpPr>
        <p:spPr>
          <a:xfrm>
            <a:off x="561839" y="2306476"/>
            <a:ext cx="107963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base"/>
            <a:r>
              <a:rPr lang="es-ES" sz="3600" b="1" i="0" dirty="0">
                <a:solidFill>
                  <a:srgbClr val="174E86"/>
                </a:solidFill>
                <a:effectLst/>
                <a:latin typeface="+mj-lt"/>
              </a:rPr>
              <a:t>EL AGUA ES PATRIMONIO DE LA HUMANIDAD Y UN DERECHO DE LAS PERSONAS </a:t>
            </a:r>
            <a:endParaRPr lang="es-ES" sz="3600" b="0" i="0" dirty="0">
              <a:solidFill>
                <a:srgbClr val="174E86"/>
              </a:solidFill>
              <a:effectLst/>
              <a:latin typeface="+mj-lt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7CCF537-2D60-1C6A-029D-8AF18708D2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2" y="6242384"/>
            <a:ext cx="1238250" cy="407319"/>
          </a:xfrm>
          <a:prstGeom prst="rect">
            <a:avLst/>
          </a:prstGeom>
        </p:spPr>
      </p:pic>
      <p:cxnSp>
        <p:nvCxnSpPr>
          <p:cNvPr id="3" name="Conector recto 2">
            <a:extLst>
              <a:ext uri="{FF2B5EF4-FFF2-40B4-BE49-F238E27FC236}">
                <a16:creationId xmlns:a16="http://schemas.microsoft.com/office/drawing/2014/main" id="{730216F0-54B0-D081-7F4F-22C95BC84CE6}"/>
              </a:ext>
            </a:extLst>
          </p:cNvPr>
          <p:cNvCxnSpPr>
            <a:cxnSpLocks/>
          </p:cNvCxnSpPr>
          <p:nvPr/>
        </p:nvCxnSpPr>
        <p:spPr>
          <a:xfrm>
            <a:off x="264694" y="6112042"/>
            <a:ext cx="81574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>
            <a:extLst>
              <a:ext uri="{FF2B5EF4-FFF2-40B4-BE49-F238E27FC236}">
                <a16:creationId xmlns:a16="http://schemas.microsoft.com/office/drawing/2014/main" id="{EA4B3A9D-82CC-3397-CF69-DAF49B305FEF}"/>
              </a:ext>
            </a:extLst>
          </p:cNvPr>
          <p:cNvSpPr txBox="1"/>
          <p:nvPr/>
        </p:nvSpPr>
        <p:spPr>
          <a:xfrm>
            <a:off x="6675120" y="4198620"/>
            <a:ext cx="45491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400" dirty="0">
                <a:latin typeface="+mj-lt"/>
              </a:rPr>
              <a:t>Ricardo Vázquez Pérez</a:t>
            </a:r>
          </a:p>
          <a:p>
            <a:pPr algn="r"/>
            <a:r>
              <a:rPr lang="es-ES" sz="1200" dirty="0">
                <a:latin typeface="+mj-lt"/>
              </a:rPr>
              <a:t>Director I+D+i</a:t>
            </a:r>
          </a:p>
          <a:p>
            <a:pPr algn="r"/>
            <a:r>
              <a:rPr lang="es-ES" sz="1400" dirty="0">
                <a:latin typeface="+mj-lt"/>
                <a:hlinkClick r:id="rId5"/>
              </a:rPr>
              <a:t>rvazquezp@emalcsa.es</a:t>
            </a:r>
            <a:endParaRPr lang="es-ES" sz="1400" dirty="0">
              <a:latin typeface="+mj-lt"/>
            </a:endParaRPr>
          </a:p>
          <a:p>
            <a:endParaRPr lang="es-E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49326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65D3DC6-5174-32D1-CA6D-B0DED846E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82F7998-0DE9-F484-0E4E-A80128E44AC2}"/>
              </a:ext>
            </a:extLst>
          </p:cNvPr>
          <p:cNvSpPr txBox="1"/>
          <p:nvPr/>
        </p:nvSpPr>
        <p:spPr>
          <a:xfrm>
            <a:off x="4375483" y="3075057"/>
            <a:ext cx="731400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s-ES" sz="4000" b="1" i="0" dirty="0">
                <a:solidFill>
                  <a:schemeClr val="accent4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EMALCSA, Quien y Para que?</a:t>
            </a:r>
            <a:endParaRPr lang="es-ES" sz="4000" b="0" i="0" dirty="0">
              <a:solidFill>
                <a:schemeClr val="accent4">
                  <a:lumMod val="75000"/>
                </a:schemeClr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92176569-4FC2-8BC3-000B-CF7B65C65C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2" y="6242384"/>
            <a:ext cx="1238250" cy="407319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D6768E14-1ABD-84CA-23C8-74094D08992E}"/>
              </a:ext>
            </a:extLst>
          </p:cNvPr>
          <p:cNvCxnSpPr>
            <a:cxnSpLocks/>
          </p:cNvCxnSpPr>
          <p:nvPr/>
        </p:nvCxnSpPr>
        <p:spPr>
          <a:xfrm>
            <a:off x="264694" y="6112042"/>
            <a:ext cx="81574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15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C56379-B3DC-E9E1-70B2-C71052C031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3A0121B-1A3C-E749-3DCF-0B789E65CF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2" y="6242384"/>
            <a:ext cx="1238250" cy="407319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4F7E106-8617-478E-30D8-AF6EB7B75AEF}"/>
              </a:ext>
            </a:extLst>
          </p:cNvPr>
          <p:cNvCxnSpPr>
            <a:cxnSpLocks/>
          </p:cNvCxnSpPr>
          <p:nvPr/>
        </p:nvCxnSpPr>
        <p:spPr>
          <a:xfrm>
            <a:off x="264694" y="6112042"/>
            <a:ext cx="81574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585C29FF-1FF4-8A96-3F3C-C9179933E6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3953" y="1016923"/>
            <a:ext cx="8716479" cy="4964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303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89C2FFB-60BE-68A5-255F-D1A8B7A24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E9D40B-037F-B681-9F66-CEF689AC9E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99" y="1123864"/>
            <a:ext cx="5384302" cy="4857837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6EC0FA1-D2F2-5FB5-FA58-E6F9A7A2522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1123864"/>
            <a:ext cx="4912895" cy="491289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9533A4C-3F3A-A93F-941C-3422082EA4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2" y="6242384"/>
            <a:ext cx="1238250" cy="407319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78624D0-EA4B-EAD2-5F10-341ABAE87B52}"/>
              </a:ext>
            </a:extLst>
          </p:cNvPr>
          <p:cNvCxnSpPr>
            <a:cxnSpLocks/>
          </p:cNvCxnSpPr>
          <p:nvPr/>
        </p:nvCxnSpPr>
        <p:spPr>
          <a:xfrm>
            <a:off x="264694" y="6112042"/>
            <a:ext cx="81574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216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692E86E-47F3-451E-34D0-15F97FA77B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DBBBAE-2C42-C0CA-D0F3-CDEFC1876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505" y="1136649"/>
            <a:ext cx="6180247" cy="530939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E4E57A4-3ACA-03CC-D42B-5AFF99D497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2" y="6242384"/>
            <a:ext cx="1238250" cy="407319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3E793D2-4584-0199-DB75-A657705CBEA2}"/>
              </a:ext>
            </a:extLst>
          </p:cNvPr>
          <p:cNvCxnSpPr>
            <a:cxnSpLocks/>
          </p:cNvCxnSpPr>
          <p:nvPr/>
        </p:nvCxnSpPr>
        <p:spPr>
          <a:xfrm>
            <a:off x="264694" y="6112042"/>
            <a:ext cx="81574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550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6A7A2BB-2ED4-6FD6-7608-F47DA09783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5EE3061A-46F9-7356-4114-2DE635846251}"/>
              </a:ext>
            </a:extLst>
          </p:cNvPr>
          <p:cNvSpPr txBox="1"/>
          <p:nvPr/>
        </p:nvSpPr>
        <p:spPr>
          <a:xfrm>
            <a:off x="4375483" y="3075057"/>
            <a:ext cx="731400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 fontAlgn="base"/>
            <a:r>
              <a:rPr lang="es-ES" sz="4000" b="1" i="0" dirty="0">
                <a:solidFill>
                  <a:schemeClr val="accent4">
                    <a:lumMod val="75000"/>
                  </a:schemeClr>
                </a:solidFill>
                <a:effectLst/>
                <a:latin typeface="Aptos" panose="020B0004020202020204" pitchFamily="34" charset="0"/>
              </a:rPr>
              <a:t>AGUA, PERDIDAS y </a:t>
            </a:r>
            <a:r>
              <a:rPr lang="es-ES" sz="4000" b="1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ENERGIA. </a:t>
            </a:r>
            <a:r>
              <a:rPr lang="es-ES" sz="1600" b="1" dirty="0">
                <a:solidFill>
                  <a:schemeClr val="accent4">
                    <a:lumMod val="75000"/>
                  </a:schemeClr>
                </a:solidFill>
                <a:latin typeface="Aptos" panose="020B0004020202020204" pitchFamily="34" charset="0"/>
              </a:rPr>
              <a:t>Optimización de la producción y reducción de consumos energéticos</a:t>
            </a:r>
            <a:endParaRPr lang="es-ES" sz="4000" b="0" i="0" dirty="0">
              <a:solidFill>
                <a:schemeClr val="accent4">
                  <a:lumMod val="75000"/>
                </a:schemeClr>
              </a:solidFill>
              <a:effectLst/>
              <a:latin typeface="Aptos" panose="020B00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BBA26BD8-4B00-5BA6-E566-F9B9F1CCEB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2" y="6242384"/>
            <a:ext cx="1238250" cy="407319"/>
          </a:xfrm>
          <a:prstGeom prst="rect">
            <a:avLst/>
          </a:prstGeom>
        </p:spPr>
      </p:pic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BD00D17-1F66-A958-EAAE-9076366C7560}"/>
              </a:ext>
            </a:extLst>
          </p:cNvPr>
          <p:cNvCxnSpPr>
            <a:cxnSpLocks/>
          </p:cNvCxnSpPr>
          <p:nvPr/>
        </p:nvCxnSpPr>
        <p:spPr>
          <a:xfrm>
            <a:off x="264694" y="6112042"/>
            <a:ext cx="81574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1735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C7271B8-4671-2D88-B3A0-4098CA044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087368A-10E2-215B-04B9-6C4F96646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2" y="6242384"/>
            <a:ext cx="1238250" cy="407319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A3225C2F-9152-C9A2-2EC6-345B6389B9D2}"/>
              </a:ext>
            </a:extLst>
          </p:cNvPr>
          <p:cNvCxnSpPr>
            <a:cxnSpLocks/>
          </p:cNvCxnSpPr>
          <p:nvPr/>
        </p:nvCxnSpPr>
        <p:spPr>
          <a:xfrm>
            <a:off x="264694" y="6112042"/>
            <a:ext cx="81574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upo 8">
            <a:extLst>
              <a:ext uri="{FF2B5EF4-FFF2-40B4-BE49-F238E27FC236}">
                <a16:creationId xmlns:a16="http://schemas.microsoft.com/office/drawing/2014/main" id="{7FEDCC21-35B5-A68D-6F1D-55064409E4C3}"/>
              </a:ext>
            </a:extLst>
          </p:cNvPr>
          <p:cNvGrpSpPr/>
          <p:nvPr/>
        </p:nvGrpSpPr>
        <p:grpSpPr>
          <a:xfrm>
            <a:off x="903572" y="1396245"/>
            <a:ext cx="9962548" cy="4404844"/>
            <a:chOff x="469232" y="1335285"/>
            <a:chExt cx="9962548" cy="440484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D579F19-639B-1C27-CE7F-3F02629E87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9232" y="1335285"/>
              <a:ext cx="5245768" cy="4404844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1D9807D5-B29E-3764-DC2C-82E24902A8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40952" y="1427714"/>
              <a:ext cx="5090828" cy="4002571"/>
            </a:xfrm>
            <a:prstGeom prst="rect">
              <a:avLst/>
            </a:prstGeom>
          </p:spPr>
        </p:pic>
      </p:grpSp>
      <p:sp>
        <p:nvSpPr>
          <p:cNvPr id="10" name="Elipse 9">
            <a:extLst>
              <a:ext uri="{FF2B5EF4-FFF2-40B4-BE49-F238E27FC236}">
                <a16:creationId xmlns:a16="http://schemas.microsoft.com/office/drawing/2014/main" id="{DFBDE952-F032-AF82-30F8-53FED3845800}"/>
              </a:ext>
            </a:extLst>
          </p:cNvPr>
          <p:cNvSpPr/>
          <p:nvPr/>
        </p:nvSpPr>
        <p:spPr>
          <a:xfrm>
            <a:off x="2539332" y="1488674"/>
            <a:ext cx="1310640" cy="1813559"/>
          </a:xfrm>
          <a:prstGeom prst="ellipse">
            <a:avLst/>
          </a:prstGeom>
          <a:solidFill>
            <a:schemeClr val="accent6">
              <a:alpha val="17225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793618CF-17BF-2134-3FB9-5CDD918D1674}"/>
              </a:ext>
            </a:extLst>
          </p:cNvPr>
          <p:cNvSpPr/>
          <p:nvPr/>
        </p:nvSpPr>
        <p:spPr>
          <a:xfrm>
            <a:off x="1325880" y="3677686"/>
            <a:ext cx="1310640" cy="1813559"/>
          </a:xfrm>
          <a:prstGeom prst="ellipse">
            <a:avLst/>
          </a:prstGeom>
          <a:solidFill>
            <a:schemeClr val="accent6">
              <a:alpha val="17225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146379A5-B5C4-87EC-7F34-18A603EB2B49}"/>
              </a:ext>
            </a:extLst>
          </p:cNvPr>
          <p:cNvSpPr/>
          <p:nvPr/>
        </p:nvSpPr>
        <p:spPr>
          <a:xfrm>
            <a:off x="4561840" y="3677686"/>
            <a:ext cx="1310640" cy="1813559"/>
          </a:xfrm>
          <a:prstGeom prst="ellipse">
            <a:avLst/>
          </a:prstGeom>
          <a:solidFill>
            <a:schemeClr val="accent6">
              <a:alpha val="17225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6EC09C70-FD03-36AA-C809-6BFBA9146EAA}"/>
              </a:ext>
            </a:extLst>
          </p:cNvPr>
          <p:cNvSpPr/>
          <p:nvPr/>
        </p:nvSpPr>
        <p:spPr>
          <a:xfrm>
            <a:off x="7852410" y="1488674"/>
            <a:ext cx="1310640" cy="1813559"/>
          </a:xfrm>
          <a:prstGeom prst="ellipse">
            <a:avLst/>
          </a:prstGeom>
          <a:solidFill>
            <a:srgbClr val="00B0F0">
              <a:alpha val="17225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8440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06EF37-C695-CD6A-6F28-F2A0200AA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A4EAB04-8474-0E81-269B-D4E7A851B4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2" y="6242384"/>
            <a:ext cx="1238250" cy="407319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9A129EB-2C82-28CC-D9AB-48A446E1FB1B}"/>
              </a:ext>
            </a:extLst>
          </p:cNvPr>
          <p:cNvCxnSpPr>
            <a:cxnSpLocks/>
          </p:cNvCxnSpPr>
          <p:nvPr/>
        </p:nvCxnSpPr>
        <p:spPr>
          <a:xfrm>
            <a:off x="264694" y="6112042"/>
            <a:ext cx="81574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75B7E05C-DBA4-CF95-583C-B058109135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654"/>
            <a:ext cx="7115161" cy="502508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E5D2375E-31B5-0CDB-6F9D-C87AA49A6D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180" y="1080654"/>
            <a:ext cx="4818738" cy="1573059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B821AA8B-FD4B-BAF5-E252-A718B45A50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975" y="2781430"/>
            <a:ext cx="2647225" cy="3202894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5F72E2E7-D83F-7066-1397-9DE1F0DB8314}"/>
              </a:ext>
            </a:extLst>
          </p:cNvPr>
          <p:cNvSpPr txBox="1"/>
          <p:nvPr/>
        </p:nvSpPr>
        <p:spPr>
          <a:xfrm rot="16200000">
            <a:off x="5775324" y="4118113"/>
            <a:ext cx="32028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>
                <a:latin typeface="DIN Alternate" panose="020B0500000000000000" pitchFamily="34" charset="77"/>
              </a:rPr>
              <a:t>BOMBEO GENERAL</a:t>
            </a:r>
          </a:p>
        </p:txBody>
      </p:sp>
      <p:sp>
        <p:nvSpPr>
          <p:cNvPr id="14" name="Estrella de 10 puntas 13">
            <a:extLst>
              <a:ext uri="{FF2B5EF4-FFF2-40B4-BE49-F238E27FC236}">
                <a16:creationId xmlns:a16="http://schemas.microsoft.com/office/drawing/2014/main" id="{779983AF-A4A3-76CA-8502-5A8EB9E0B0E5}"/>
              </a:ext>
            </a:extLst>
          </p:cNvPr>
          <p:cNvSpPr/>
          <p:nvPr/>
        </p:nvSpPr>
        <p:spPr>
          <a:xfrm>
            <a:off x="10520217" y="3417758"/>
            <a:ext cx="1560946" cy="1573059"/>
          </a:xfrm>
          <a:prstGeom prst="star10">
            <a:avLst/>
          </a:prstGeom>
          <a:solidFill>
            <a:schemeClr val="accent4">
              <a:alpha val="7146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100%</a:t>
            </a:r>
          </a:p>
        </p:txBody>
      </p:sp>
    </p:spTree>
    <p:extLst>
      <p:ext uri="{BB962C8B-B14F-4D97-AF65-F5344CB8AC3E}">
        <p14:creationId xmlns:p14="http://schemas.microsoft.com/office/powerpoint/2010/main" val="1109228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6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200CE4-4D92-C1D6-6894-94708AD9DE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5C26540-C020-8DDE-9879-18E3B2BAF6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32" y="6242384"/>
            <a:ext cx="1238250" cy="407319"/>
          </a:xfrm>
          <a:prstGeom prst="rect">
            <a:avLst/>
          </a:prstGeom>
        </p:spPr>
      </p:pic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DF8C9812-8F6D-5BC5-88AC-B4FBB92DFEC4}"/>
              </a:ext>
            </a:extLst>
          </p:cNvPr>
          <p:cNvCxnSpPr>
            <a:cxnSpLocks/>
          </p:cNvCxnSpPr>
          <p:nvPr/>
        </p:nvCxnSpPr>
        <p:spPr>
          <a:xfrm>
            <a:off x="264694" y="6112042"/>
            <a:ext cx="815741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14D9ACC4-1A29-892E-DF23-9977F407FF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044" y="2453640"/>
            <a:ext cx="4995486" cy="3528061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73CB72A-FA3F-3E44-9759-3210FACF15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170" y="1179829"/>
            <a:ext cx="4661403" cy="112902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7DF2484D-AE94-108C-36CF-6AB4B8CAF0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096055" y="-94485"/>
            <a:ext cx="5104676" cy="7223761"/>
          </a:xfrm>
          <a:prstGeom prst="rect">
            <a:avLst/>
          </a:prstGeom>
        </p:spPr>
      </p:pic>
      <p:sp>
        <p:nvSpPr>
          <p:cNvPr id="10" name="Estrella de 10 puntas 9">
            <a:extLst>
              <a:ext uri="{FF2B5EF4-FFF2-40B4-BE49-F238E27FC236}">
                <a16:creationId xmlns:a16="http://schemas.microsoft.com/office/drawing/2014/main" id="{6A0DACDE-C923-D287-F95E-8D696091C91C}"/>
              </a:ext>
            </a:extLst>
          </p:cNvPr>
          <p:cNvSpPr/>
          <p:nvPr/>
        </p:nvSpPr>
        <p:spPr>
          <a:xfrm>
            <a:off x="4985831" y="1348812"/>
            <a:ext cx="1560946" cy="1573059"/>
          </a:xfrm>
          <a:prstGeom prst="star10">
            <a:avLst/>
          </a:prstGeom>
          <a:solidFill>
            <a:schemeClr val="accent4">
              <a:alpha val="71464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40%</a:t>
            </a:r>
          </a:p>
        </p:txBody>
      </p:sp>
    </p:spTree>
    <p:extLst>
      <p:ext uri="{BB962C8B-B14F-4D97-AF65-F5344CB8AC3E}">
        <p14:creationId xmlns:p14="http://schemas.microsoft.com/office/powerpoint/2010/main" val="409269675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221</Words>
  <Application>Microsoft Macintosh PowerPoint</Application>
  <PresentationFormat>Panorámica</PresentationFormat>
  <Paragraphs>46</Paragraphs>
  <Slides>17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Aptos</vt:lpstr>
      <vt:lpstr>Aptos Display</vt:lpstr>
      <vt:lpstr>Arial</vt:lpstr>
      <vt:lpstr>DIN Alternate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Asociación Española de Operadores Públicos de Abastecimiento y Saneamiento</dc:creator>
  <cp:lastModifiedBy>Ricardo Vazquez Perez</cp:lastModifiedBy>
  <cp:revision>2</cp:revision>
  <dcterms:created xsi:type="dcterms:W3CDTF">2026-03-27T12:10:37Z</dcterms:created>
  <dcterms:modified xsi:type="dcterms:W3CDTF">2026-04-14T19:47:56Z</dcterms:modified>
</cp:coreProperties>
</file>