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8" r:id="rId5"/>
    <p:sldId id="269" r:id="rId6"/>
    <p:sldId id="276" r:id="rId7"/>
    <p:sldId id="259" r:id="rId8"/>
    <p:sldId id="270" r:id="rId9"/>
    <p:sldId id="261" r:id="rId10"/>
    <p:sldId id="272" r:id="rId11"/>
    <p:sldId id="273" r:id="rId12"/>
    <p:sldId id="274" r:id="rId13"/>
    <p:sldId id="281" r:id="rId14"/>
    <p:sldId id="280" r:id="rId15"/>
    <p:sldId id="282" r:id="rId16"/>
    <p:sldId id="271" r:id="rId17"/>
    <p:sldId id="279" r:id="rId18"/>
    <p:sldId id="260" r:id="rId19"/>
    <p:sldId id="277" r:id="rId20"/>
    <p:sldId id="275" r:id="rId21"/>
    <p:sldId id="284" r:id="rId22"/>
    <p:sldId id="286" r:id="rId23"/>
    <p:sldId id="285" r:id="rId24"/>
    <p:sldId id="287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5263A-B842-4CD1-B746-2D8BEB630179}" v="1" dt="2026-04-16T09:00:43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2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1T13:21:21.9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41 380,'2'-2,"0"1,0 0,0 0,0 1,0-1,0 0,0 0,0 1,4-1,-4 0,33-6,-27 6,0 0,0 0,0-1,0 0,0-1,-1 0,1 0,-1 0,0-1,7-5,19-16,-25 20,-1-1,0 1,0-1,11-13,-8 7,0-1,-1 0,-1 0,0-1,6-15,-11 21,-2 0,1 0,-1 0,0-14,-1 17,0-1,1 0,-1 1,1-1,0 0,1 1,-1-1,1 1,0-1,0 1,5-8,-4 10,0-1,1 1,-1 0,1-1,0 2,0-1,0 0,0 1,0 0,1 0,-1 0,1 0,-1 1,9-2,-7 1,1 1,-1 1,1-1,0 1,-1 0,1 1,-1-1,1 1,-1 1,10 2,-12-1,1-1,-1 1,1 0,-1 1,0-1,0 1,-1 0,1-1,-1 2,5 5,-4-4,0 0,1-1,0 0,0 0,8 7,7 2,-14-9,0-1,1 0,-1 0,1-1,8 4,-8-5,1 1,-1 0,1 0,-1 1,0-1,0 2,-1-1,1 1,-1 0,7 7,-11-10,0 0,0 0,0 0,0 0,0 0,-1 1,1-1,-1 1,0-1,1 1,-1-1,0 1,-1 0,1-1,0 1,-1 0,0-1,1 1,-1 5,-1-5,1 0,1 0,-1 1,0-1,1 0,0 0,-1 0,1 0,0 0,1 0,-1 0,0 0,1 0,0 0,0-1,0 1,0-1,0 1,0-1,1 0,-1 0,1 0,-1 0,1 0,3 1,-3 0,-1 0,0 0,0 0,-1 0,1 0,0 1,-1-1,0 1,0-1,0 1,0-1,-1 1,1-1,-1 6,5 16,-1-14,1-1,0 1,1-2,0 1,12 14,10 16,-26-37,1-1,-1 1,0 0,1-1,-1 0,1 1,0-1,3 2,-4-3,0 0,0 0,0 0,0 1,-1-1,1 1,0-1,-1 1,1-1,-1 1,0 0,0 0,1 0,-1 0,0 0,-1 0,1 0,0 0,-1 0,1 0,-1 0,1 3,-2 49,1-50,-1-1,1 1,-1 0,-1-1,1 1,0-1,-1 1,0-1,1 0,-1 1,-1-1,-2 3,-1 2,0-1,1 1,-6 11,6-11,1-1,-1 1,0-1,-11 11,14-16,0 1,0-1,0 1,0-1,1 1,-1-1,1 1,-1 0,1 0,0 0,0 0,1 0,-1 0,0 0,1 0,0 0,0 0,0 0,0 6,-1 23,0-29,0 0,0 0,0 0,0 0,-1 0,1-1,-1 1,0 0,0-1,1 1,-4 2,-29 25,6-5,25-23,1 1,0 0,0 0,0 0,0 0,0 0,0 0,1 1,0-1,0 0,0 1,0-1,0 1,0-1,1 1,0 0,0-1,0 6,0-4,-1-1,0 1,0-1,-1 0,1 1,-1-1,0 0,0 0,-1 0,1 0,-1 0,1 0,-5 3,3-2,-1-1,1 1,-1-1,0 0,-1 0,1-1,0 1,-12 4,6-4,0 1,0 0,0 1,1 0,0 1,0 0,0 1,1 0,0 1,1-1,0 2,0-1,-8 15,14-21,0 0,0-1,0 1,0 0,0-1,-1 1,1-1,-1 0,0 0,1 0,-1 0,-6 2,2-1,0-1,-1-1,1 1,-11 0,6-1,-18 4,24-3,0-1,0 0,0 0,0-1,0 1,0-1,0-1,1 1,-1-1,0 0,0 0,-6-3,1 0,-1-1,1-1,1 0,-1 0,1-1,1 0,-1-1,-12-13,0-3,12 13,0 0,-13-20,-19-47,29 50,-22-33,20 43,11 15,1-1,0 0,0 0,1 0,-3-4,2 2,1 1,0-1,1 0,-1 0,1 1,0-1,0 0,1 0,0 0,0 0,0 0,1 0,2-8,-1-13,-2 22,0 1,0-1,0 1,1 0,0-1,0 1,0-1,0 1,1 0,-1 0,1 0,0 0,1 0,-1 0,4-4,16-14,-19 19,1 0,-1 0,1-1,-1 1,0-1,-1 0,1 1,0-1,-1 0,0-1,0 1,0 0,-1-1,1 1,-1-1,0 1,0-1,0-5,-1 4,0 1,0-1,-1 0,1 1,-1-1,-1 0,1 1,-1 0,0-1,-3-5,3 4,0-1,1 0,-1 1,2-1,-1 0,1-15,0 8,0 15,0 0,1-1,-1 1,0-1,0 1,0-1,0 1,1-1,-1 1,0 0,0-1,1 1,-1-1,0 1,0 0,1-1,-1 1,1 0,-1 0,0-1,1 1,-1 0,1 0,-1-1,0 1,1 0,-1 0,1 0,-1 0,1 0,-1 0,1 0,-1 0,1 0,-1 0,1 0,-1 0,1 0,-1 0,0 0,1 0,-1 0,1 1,-1-1,1 0,30 11,-19-6,-4-4,1 0,-1 0,0-1,1 0,-1 0,0-1,1 0,-1 0,0-1,0 0,0-1,10-4,-4 1,0-1,0 0,0-2,-1 1,20-18,-23 16,0-1,10-14,-14 17,0 0,1 1,0 0,0 0,0 0,16-10,-4 7,-13 7,0 0,0 0,0-1,-1 0,1 0,-1 0,0 0,0-1,0 0,-1 0,0 0,0-1,0 1,4-8,-1-2,-5 12,-1 1,0 0,1-1,-1 1,0-1,0 1,0-1,-1 0,1 0,-1 1,1-1,-1 0,0 0,0 1,-1-6,-8 40,8-3,1-24,0 0,0 0,0 0,-1 0,0 0,1 0,-3 5,2-10,1 1,-1-1,1 1,-1-1,1 0,-1 1,1-1,-1 1,0-1,1 0,-1 0,0 1,1-1,-1 0,0 0,1 0,-1 0,0 0,1 0,-1 0,0 0,1 0,-1 0,0 0,1 0,-1-1,0 1,1 0,-1 0,0-1,1 1,-1 0,1-1,-1 1,1-1,-1 1,0-1,-25-19,24 19,-31-33,53 60,-16-19,1-1,0 1,0-1,0-1,1 1,12 9,59 34,-45-31,-28-17,0 1,1 0,-1 0,0 0,0 1,-1-1,1 1,-1 0,1 0,-1 0,0 1,0-1,0 1,0 0,-1-1,0 1,1 1,-2-1,3 5,4 9,-7-17,1 1,-1 0,-1 0,1 0,0 0,0 0,-1 0,1 4,-1-6,0 1,0 0,0-1,-1 1,1-1,0 1,-1-1,1 1,0-1,-1 1,1-1,-1 1,1-1,-1 1,1-1,-1 0,1 1,-1-1,1 0,-1 1,0-1,1 0,-1 0,1 0,-1 1,0-1,1 0,-1 0,0 0,1 0,-1 0,1 0,-1 0,-1-1,-95 1,-6 0,89 1,-1 1,1 0,0 1,-1 1,-14 6,-53 18,45-15,-51 23,87-36,0 0,1 0,-1 1,0-1,1 0,-1 1,0-1,1 1,-1-1,1 1,-1-1,0 1,1-1,-1 1,1-1,0 1,-1 0,1-1,-1 1,1 0,0-1,0 1,-1 1,1-1,1-1,-1 1,0 0,0-1,1 1,-1 0,1-1,-1 1,1-1,-1 1,1-1,-1 1,1-1,-1 1,1-1,0 0,-1 1,1-1,1 1,41 12,-37-12,16 5,10 3,0-2,1-1,56 3,-34-8,69-3,-4-10,-106 11,-12 0,0 1,1 0,-1 0,1 0,-1 0,0 0,1 0,4 2,-7-2,1 1,0-1,0 1,-1-1,1 1,0 0,-1-1,1 1,-1 0,1 0,-1-1,1 1,-1 0,1 0,-1 0,0 0,1 0,-1 0,0 0,0-1,0 1,0 0,0 0,0 0,0 0,0 0,0 2,0-1,-1 0,1 0,0 0,-1 0,1 0,-1 0,1 0,-1 0,0-1,0 1,0 0,0 0,0-1,-1 1,1 0,0-1,-1 1,1-1,-1 0,1 1,-1-1,0 0,0 0,1 0,-1 0,0 0,0-1,0 1,0 0,-4 0,-6 1,0-1,0 0,0-1,-16-2,5 1,1 1,0 1,0 1,1 1,0 1,-1 0,-38 15,32-10,-31 6,-4 1,44-10,5-1,0-1,0 0,0-1,0-1,-26 1,18-4,-23-1,43 2,-1 1,1-1,-1 0,1 0,-1 1,1 0,-1-1,1 1,0 0,-1 0,1 0,0 0,-2 2,3-2,1-1,0 0,0 0,-1 0,1 1,0-1,0 0,0 0,0 0,0 1,-1-1,1 0,0 1,0-1,0 0,0 0,0 1,0-1,0 0,0 0,0 1,0-1,0 0,0 1,0-1,0 0,0 0,0 1,1-1,-1 0,0 0,0 1,0-1,11 9,18 5,-25-12,23 8,42 11,-65-20,30 10,-25-8,0 0,0 0,1-1,-1 0,19 1,5-3,0-1,0-2,0-1,0-1,46-14,-40 9,-25 7,-1 0,17-7,-29 9,0 1,0-1,0 1,0-1,0 1,0 0,0-1,0 1,0 0,0 0,0 0,0 0,0 0,0 0,1 0,-1 0,0 0,0 1,0-1,1 1,-1 0,0-1,-1 1,1-1,-1 1,1 0,-1-1,0 1,1 0,-1 0,0-1,1 1,-1 0,0 0,0 0,0-1,1 1,-1 0,0 0,0 0,-1 1,1 2,-1 1,1-1,-2 1,1-1,0 1,-1-1,0 0,-3 6,1-2,-2 0,1 0,-1 0,-1-1,-9 10,12-14,1-1,-1 1,0-1,0 0,1 0,-2 0,1 0,0-1,0 0,0 1,-1-2,1 1,-1 0,-4-1,-152-10,112 5,1 2,-53 3,99 0,1 0,-1 0,1 0,-1 1,1-1,-1 0,1 1,-1-1,1 1,-1 0,1-1,0 1,-1 0,1 0,0 0,0 0,0 0,0 0,0 0,0 0,0 1,0-1,0 0,0 0,0 1,1-1,-1 1,0 1,1-1,0-1,0 0,0 0,0 0,0 1,1-1,-1 0,0 0,1 0,-1 1,1-1,-1 0,1 0,0 0,-1 0,1 0,0 0,0 0,-1 0,1-1,0 1,0 0,0 0,0-1,0 1,0 0,1-1,-1 1,0-1,0 0,0 1,0-1,1 0,-1 0,2 1,23 2,-1-2,0 0,34-4,-41 2,19-2,-23 1,1 1,-1 1,23 1,-36-1,-1 0,1 0,0 0,-1 0,1 0,-1 0,1 0,-1 0,1 1,-1-1,1 0,-1 0,1 0,-1 1,1-1,-1 0,1 1,-1-1,0 0,1 1,-1-1,0 1,1-1,-1 0,0 1,1-1,-1 1,0-1,0 1,1-1,-1 1,0-1,0 2,0-1,0 0,-1 1,1-1,-1 0,1 1,-1-1,1 0,-1 1,0-1,0 0,1 0,-3 2,-30 27,-23 4,17-12,38-22,1 1,-1-1,0 0,1 1,-1-1,1 1,-1-1,0 1,1-1,-1 1,1-1,0 1,-1-1,1 1,-1 0,1-1,0 1,-1 0,1-1,0 1,0 0,0-1,0 1,-1 0,1 0,0-1,0 1,0 0,1 1,-1-1,1 0,0 1,-1-1,1 0,0 1,0-1,0 0,0 0,0 0,0 0,1 0,-1 0,2 1,1 1,1 0,-1-1,1 0,0 1,0-2,0 1,10 2,-9-4,0 0,0 0,1 0,9-2,-16 2,1 0,0 0,0-1,-1 1,1 0,0 0,-1 0,1-1,0 1,0 0,-1-1,1 1,-1 0,1-1,0 1,-1-1,1 1,-1-1,1 1,-1-1,1 0,-1 1,0-1,1 1,-1-1,0 0,1 1,-1-1,0 0,0 0,0 1,0-1,1 0,-1 0,0 1,0-1,0 0,-1 0,1 1,0-1,0 0,0 1,0-1,-1 0,1 1,0-1,-1 0,1 1,0-1,-1 0,0 0,-1-1,1 0,-1 0,1 0,-1 1,0-1,0 0,0 1,-3-2,4 2,-1 0,0 0,0-1,1 1,-1 0,1-1,-1 1,1-1,0 0,-1 1,-1-4,3 4,0 1,0 0,0 0,0-1,0 1,0 0,0 0,0-1,-1 1,1 0,0 0,0-1,1 1,-1 0,0 0,0-1,0 1,0 0,0 0,0 0,0-1,0 1,0 0,0 0,1-1,-1 1,0 0,0 0,0 0,0-1,1 1,-1 0,0 0,0 0,0 0,1 0,-1 0,0-1,0 1,1 0,-1 0,0 0,0 0,1 0,-1 0,0 0,0 0,1 0,-1 0,0 0,0 0,1 0,-1 0,0 0,18 3,-14-2,-6-2,2 0,-1 0,0 0,0 1,0-1,1 0,-1 0,0 0,1 0,-1 0,1-1,-1 1,1 0,0 0,-1 0,1 0,0 0,0-1,0 1,0 0,0 0,0-2,3-30,-2 28,4-52,-2-63,-4 68,11-81,-9 125,1 1,0-1,0 1,1 0,0-1,0 1,9-12,0 2,22-23,5-7,-36 44,0 0,0 0,0 0,1 1,-1 0,1-1,-1 1,1 1,0-1,-1 0,1 1,4-1,27-13,-29 11,2 0,-1 1,0 0,1 1,8-3,25-8,-14 2,-20 9,0-1,0 0,0 0,9-6,-9 5,1 0,0 0,0 1,0 0,9-3,-8 4,1-1,-1-1,16-8,-16 7,-2 0,1 0,0 1,12-5,-15 7,0 0,0 1,0 0,0 0,0 0,1 0,-1 1,0 0,7 0,-11 1,1-1,-1 1,1-1,-1 1,1-1,-1 1,1 0,-1 0,0-1,1 1,-1 0,0 0,0 1,1-1,-1 0,0 0,0 0,0 1,-1-1,1 1,0-1,0 1,-1-1,1 1,-1-1,1 1,-1-1,0 1,0-1,1 1,-1 0,-1 2,2 9,-2 0,1-1,-2 1,0 0,0-1,-1 1,-1-1,0 0,0 0,-1-1,-11 18,4-8,7-11,-1-1,1 1,1 0,0 0,-5 19,7-21,0-1,-1 1,0 0,0-1,-1 1,0-1,0 0,-1-1,0 1,0-1,-1 0,1 0,-1 0,0-1,-1 0,0 0,-12 6,-8 3,0-2,-1 0,-41 9,64-19,-59 18,38-11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1T17:42:57.6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829 1,'-6'1,"0"1,-1 0,1 0,0 1,0-1,0 1,1 1,-1-1,-7 6,5-3,-6 3,1 1,0 0,0 1,1 1,0 0,1 1,-16 22,22-29,-1 0,0 0,0 0,0-1,-1 0,0 0,0-1,-14 7,-4 4,13-9,1 0,0-1,-15 4,13-5,1 1,-22 11,7 1,0 1,-26 23,50-38,0-1,1 1,-1 0,1 1,0-1,-1 0,1 1,1-1,-1 1,0 0,1-1,-2 7,1 2,0 1,0 20,2-23,0 1,-1-1,-5 20,-6 14,1 1,-4 47,13-68,1-14,0 0,-1 1,0-1,-5 16,0-3,1-1,-5 33,8-33,-2 0,-13 39,13-46,-1-1,2 1,0-1,-3 27,3-14,-10 37,5-28,5-11,1 0,2 0,0 0,4 25,-2 11,-10 112,8-162,-1 39,1-30,0 0,-1 0,-8 33,8-44,1 0,-1 1,1 13,1-15,0-1,-1 0,0 1,0-1,-1 1,-3 8,-1 0,1 0,1 0,0 1,1-1,-1 27,4 88,2-57,-1 9,-2 87,-2-148,0 0,-2 0,0 0,-14 34,15-39,1 0,0 0,1 0,1 0,1 0,1 0,3 24,-3-35,0 0,1 0,0 0,0 0,1 0,-1 0,1-1,1 1,-1-1,1 0,-1 0,7 6,7 6,0-2,20 14,-19-15,32 22,-35-25,0-1,0 2,-1 0,0 1,-1 0,12 16,18 24,-35-43,-1-1,2 0,-1 0,16 13,21 20,-2 4,-31-36,-1 2,0 0,14 20,-13-15,26 27,-26-31,-1 1,0 0,10 16,34 75,-54-103,1 0,0 0,0 0,0 0,0 0,0-1,0 1,0-1,0 1,1-1,-1 0,1 0,-1 0,1 0,-1 0,1-1,-1 1,1-1,0 0,-1 0,1 0,0 0,-1 0,1 0,-1-1,1 1,3-2,0 1,-1-1,1 0,0 0,-1 0,0-1,0 0,0 0,0 0,0 0,0-1,5-6,-8 7,1-1,-1 0,-1 0,1 1,0-1,-1 0,0-1,0 1,0 0,0-8,5-18,0 13,-1 1,-1-1,2-18,-5 28,-1 0,0 0,0 0,-1 0,1 0,-2 0,1 0,-1 0,0 0,-4-8,-12-22,13 29,0-1,1 0,0 0,0-1,1 1,0-1,1 0,0 0,0-10,2-26,10-80,-9 113,-1 0,0 0,-1 1,-3-17,-1-29,6-58,-2-120,-4 179,-2-40,-3-60,9 137,-2 1,0-1,0 1,-2 0,-8-21,6 18,1 0,1 0,-4-32,-2-11,7 47,1 1,-2-23,0-61,0-59,5 150,-1-9,1-1,2 1,0 0,8-36,12-45,1-3,20-38,-35 115,-1 0,-1-1,-1 1,1-43,-5-112,-3 83,2 53,0-52,0 96,0 0,0 1,0-1,0 0,-1 0,1 0,0 0,0 1,0-1,-1 0,1 0,0 1,-1-1,1 0,-1 1,1-1,-1 0,1 1,-1-1,1 0,-1 1,0-1,1 1,-1-1,-1 0,1 1,0 0,-1 0,1 0,0 0,-1 0,1 0,0 0,0 0,-1 0,1 0,0 1,-1-1,1 1,-2 0,-5 3,0 0,0 1,-11 9,16-12,-39 28,-67 36,101-61,-1 0,2 0,-1 1,1 0,0 0,0 1,0-1,1 1,0 1,1 0,-1-1,1 1,1 1,0-1,0 1,1 0,-4 11,-30 122,31-108,3-17,0-1,-7 20,8-33,1 0,0 0,0-1,1 1,-1 0,1 0,-1 1,1-1,0 0,0 0,0 0,1 0,-1 0,1 0,-1 0,1 0,0 0,0 0,1-1,2 5,-2-3,2-1,-1 1,0-1,1 0,0 0,-1 0,1-1,0 1,1-1,-1 0,0 0,9 2,8 2,-17-6,-1 1,0 0,1-1,-1 1,0 0,0 1,0-1,0 0,0 1,0 0,0 0,0 0,-1 0,1 0,-1 0,1 1,-1-1,0 1,0 0,0-1,0 1,1 5,1 4,0 1,-1 0,-1 0,-1 0,0 0,0 0,-1 0,-1 1,0-1,-4 19,3-28,1 0,-1 0,0 0,0 0,-1-1,1 1,-1-1,1 0,-1 0,0 1,0-2,-1 1,1 0,0-1,-1 1,0-1,1 0,-1 0,0-1,0 1,-5 0,-12 5,-1-2,-40 5,41-8,18-1,0-1,-1 1,1-1,0 1,0 0,0 0,0 0,0 0,0 1,0-1,0 1,1 0,-1 0,-3 2,5-1,-1 0,1-1,-1 1,1 0,0 0,0 0,0 0,0 0,0 0,1 0,0 0,-1 0,1 0,0 0,1 4,-1 0,0 16,1-1,1 1,0 0,10 35,-10-52,0-1,0 0,0 0,0 1,1-1,0-1,0 1,0 0,1-1,-1 0,1 1,0-1,1-1,-1 1,0-1,1 0,0 0,0 0,0 0,0-1,0 0,1 0,-1 0,8 1,23-1,-29-2,0 0,0 1,0 0,0 0,8 3,-15-4,1 0,-1 0,1 0,-1 0,1 1,-1-1,1 0,-1 0,1 1,-1-1,1 0,-1 1,0-1,1 1,-1-1,1 0,-1 1,0-1,0 1,1-1,-1 1,0-1,0 1,0-1,1 1,-1-1,0 1,0 0,-7 15,-22 10,9-13,-1-1,0 0,-1-2,0-1,-34 10,-6 2,59-19,0-1,0 0,0 1,0-1,0 1,0 0,0 0,1 0,-1 1,1-1,-1 0,-2 5,4-5,0-1,1 0,-1 1,1-1,0 0,-1 1,1-1,0 1,0-1,0 1,0-1,0 0,0 1,0-1,1 1,-1-1,0 0,1 1,-1-1,1 0,-1 1,1-1,0 0,0 0,-1 1,1-1,0 0,0 0,0 0,0 0,1 0,0 1,8 5,0 0,0-1,0 0,1 0,-1-1,17 5,-13-5,-1 1,0 0,22 14,-34-19,1 0,-1 0,0 1,1-1,-1 0,0 1,0-1,0 1,0 0,0-1,-1 1,1 0,0 0,-1-1,1 1,-1 0,0 0,1 0,-1-1,0 1,0 0,0 0,-1 0,1 0,0 0,-1-1,1 1,-1 0,1 0,-1-1,0 1,0 0,0-1,-1 3,-5 7,0-1,-1 0,-16 17,19-22,-88 83,67-65,25-23,0 1,0 0,0 0,0 0,0 1,0-1,0 0,0 0,1 0,-1 1,0-1,1 0,-1 1,1-1,0 0,-1 1,1-1,0 1,0-1,0 0,0 3,1-1,-1-1,1 0,0 1,0-1,0 0,0 1,0-1,1 0,-1 0,1 0,2 2,4 4,0 0,1-1,0 0,12 7,63 27,-83-41,0 1,-1-1,1 1,0-1,0 1,-1-1,1 1,0-1,-1 1,1 0,-1-1,1 1,-1 0,1-1,-1 1,0 0,1 0,-1 0,0-1,1 1,-1 0,0 0,0 0,0 0,0 0,0 0,0-1,0 1,0 0,0 0,0 0,0 0,-1 0,1-1,0 1,-1 0,1 0,0 0,-1-1,0 2,-2 2,0 0,0 0,-1 0,1 0,-1-1,-4 4,-108 68,104-68,9-5,0 0,0-1,0 1,1 0,-1 0,1 1,-3 2,5-5,0 0,-1 0,1 1,0-1,0 0,0 1,0-1,0 0,-1 1,1-1,0 0,0 1,0-1,0 0,0 1,0-1,0 0,0 0,0 1,1-1,-1 0,0 1,0-1,0 0,0 1,0-1,0 0,1 0,-1 1,18 7,14-2,1-2,0-1,0-2,43-3,-29 0,56 5,-99-3,-1 1,1-1,-1 1,1 0,-1 0,0 0,1 0,-1 0,0 1,0 0,0-1,0 1,5 4,-7-4,1 0,-1 0,1 1,-1-1,0 0,0 0,0 1,0-1,0 0,-1 1,1-1,-1 1,0-1,1 1,-1-1,0 1,0-1,-1 1,0 2,-16 78,11-62,1-1,2 1,0 0,-1 27,4-36,0-9,-1 1,1-1,0 1,0-1,0 1,1-1,-1 1,1-1,2 6,-3-9,0 0,1 0,-1 0,0 0,0 0,1 0,-1 0,0 0,0 0,1 0,-1 0,0 0,0 0,1 0,-1 0,0 0,0-1,1 1,-1 0,0 0,0 0,1 0,-1 0,0-1,0 1,0 0,1 0,-1 0,0-1,0 1,0 0,0 0,0-1,1 1,-1 0,0 0,0-1,0 1,0 0,7-13,-7 13,16-39,-1 0,-2-1,-2 0,-1-1,-3 0,3-44,21-139,-2 61,-23 118,2 0,16-51,-18 69,-2 0,-1 1,-1-1,-1-1,-4-37,1-4,2 68,1-11,-1 0,-1 0,0 1,0-1,-1 1,-7-22,3 10,0 0,2-1,1 1,0-1,2-31,-3-29,4 82,-1-9,-1-1,0 0,0 1,-1-1,-5-12,6 15,-1 0,2 0,-1 0,1 0,1 0,-1 0,2-11,-1 19,0-5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47:14.5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96 458,'1'-2,"-1"-1,1 1,0 0,0 0,0-1,0 1,1 0,-2 0,1 0,3-2,3-5,3-4,0 0,17-16,-15 16,0 1,10-17,-10 13,29-29,-16 19,11-14,-23 23,1-1,17-33,-28 47,-1 0,-1 2,1-1,-1 1,0 0,0 0,1 0,0 0,0 0,-1 1,1-1,-1 0,1 1,0-1,1 0,-1 1,4-2,1 1,0 1,1-1,0 0,13-1,-11 2,19-5,-15 3,0 1,0 0,24-1,-1-2,6 1,-25 3,31-6,-19-1,-23 6,1 0,13-2,-14 3,0 0,1 1,-1 0,1 0,12 3,35 9,-46-10,17 6,0-1,44 21,-66-25,0 0,0-1,0 1,-1 0,5 4,4 4,-6-5,1 0,-1 1,8 12,14 24,-20-30,-5-8,0 0,0-1,1 1,1 0,-1-2,8 8,6 5,-14-11,1-1,0 0,8 6,1-2,4 4,2 0,0-1,41 15,-25-13,-2 0,1 2,35 20,-48-22,0-1,25 19,-41-27,-1 1,1 0,-1 0,1 0,-2 1,0-1,0 1,6 9,-9-12,26 51,-21-43,8 20,-11-22,1 1,11 17,-11-20,0 1,0 0,0 0,3 16,-3-7,-1-12,-1 0,1 0,0 0,7 9,-7-9,1 1,6 10,-6-9,0 1,1-1,11 12,0 1,-11-12,0-2,1 1,1-1,-1-1,0 1,16 10,-19-15,2 3,2-1,-3 0,1 0,0 1,0 0,0 0,-2 0,5 5,-3-3,-2-2,1 1,-1 1,-1-1,1 1,-1 0,0-1,0 1,-1 0,1 8,0 39,-2-44,-1 1,-1-1,-4 15,5-22,-1 1,1 0,-1 0,1 0,-1 0,0-1,-1 0,1 1,-1 0,-5 3,-2 1,-20 10,21-11,-8 1,1 1,-28 9,-37 7,47-15,29-7,0 0,0 1,0-1,0 0,1 1,-1-1,1 2,-7 4,-4 5,-26 12,13-7,6-3,0-2,-1 0,-30 11,52-23,-7 2,-11 6,17-8,-1 1,1-1,1 1,-1-1,0 1,0 0,1 0,-1 0,-1 1,-4 8,2-2,0 2,0-2,-5 17,9-22,0 1,-1-1,0 0,0-1,0 1,-1-1,0 1,1-1,-2 0,2 1,-1-1,-1 0,0 0,0-1,0 1,0-1,1 0,-9 4,-13 5,17-7,-1 0,0-1,1 1,-1-1,0 0,0-1,-12 1,7-2,-5 0,0 2,-36 7,51-8,-1-1,0 1,-7 5,7-4,0-1,0 0,-8 3,-44 7,47-10,-20 5,22-4,0-1,-16 2,-18-2,-53-2,34-1,36 1,3 1,0-2,-29-2,30 1,-24-1,17 2,-13-3,-11-1,4 6,29-1,0 0,0 0,-27-4,38 2,0 0,1-1,0 1,-13-7,7 3,7 3,-1 0,-1 1,-10-1,11 1,1 0,-2 0,-10-4,-2-3,14 7,0 0,1 0,0-1,0 1,0-1,0 0,0 0,1-1,-7-5,5 0,1 2,-1-1,1 0,0-1,1 1,1-1,0 0,-3-16,4 5,2-37,1 24,0 19,1-1,5-21,2-2,-7 27,0 0,5-12,3-6,9-52,-16 54,-2-52,-1 48,0 28,-2-29,1 28,1 1,-1-1,0 1,-1-1,2 0,-5-5,-1 0,0 0,1 1,-3-13,6 15,1 1,-1 1,1-2,1 0,-1 2,1-2,1-9,1 11,-1 0,1 1,-1 0,1-1,3-6,5-7,-9 16,3-7,-1 0,0 0,-1-1,1 2,0-13,-2-1,-1 14,0-2,1 2,0-2,5-13,8-8,-11 25,1-2,-1 1,0 0,-1-1,2-12,-3 9,-1-2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47:14.58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7659 3777,'0'-159,"1"142,1 0,6-20,2-19,-9-65,-2 66,1 50,0-1,0 1,0 1,-1-2,-1 1,1 1,-1-1,0 0,-4-8,-87-125,88 131,1 1,0-2,0 2,1-2,0 1,0 0,0-9,-12-28,3 9,1-2,-10-35,17 62,1-2,0 1,0-18,3-35,0 38,4-31,-1 43,-1 0,-2 0,0 0,-3-24,-5-26,3 23,-1 7,2 17,0-20,3 30,-1-1,0 1,0 0,-1-1,0 2,-5-8,-4-16,-13-21,1-1,17 34,-14-27,18 37,-1-1,1 0,0-1,0 1,0-19,1 14,-6-23,-1 11,3 5,-1 0,-1 1,-16-28,5 18,-33-37,-10-10,28 32,27 36,0-1,0 0,-5-13,-11-33,9 12,9 25,-15-33,16 43,-5-10,-2-1,-24-32,33 49,-8-10,-1 0,2 0,-12-24,-25-47,34 61,-1 0,2-1,-9-32,8 7,10 34,-1 1,-8-20,3 15,5 9,-1-1,0 2,-2-1,0 0,-11-14,-17-14,-52-58,43 48,3 5,5 5,-31-39,54 63,-1-1,0 2,-1 0,-33-23,28 24,-29-12,19 10,-2-1,0 1,-42-13,52 21,-2 0,-42-4,50 7,-21-6,24 6,1 1,0 0,0 0,-13-1,-61 4,48-1,-59-4,16-1,66 5,1 0,0 1,-25 5,-27 5,-14 4,51-7,-1 2,-51 23,62-25,11-5,-1 0,0-1,1 0,-2-1,0 1,2-1,-2 0,1 0,0 0,-1-1,2-1,-17-2,-4-1,0-2,-37-13,21 7,4-1,25 8,0 0,0 1,-17-1,9 2,-28 2,29 0,-34-3,-95-22,64 7,27 4,16 4,-67-23,75 22,-16-6,-28-10,37 15,-103-28,60 25,45 10,2 1,-46 1,74 3,-228-2,218 3,1 2,-2 0,2 1,0-1,0 3,1 0,-1 1,1 0,0 1,0 0,-18 12,-80 46,107-60,2-1,-2 0,1-1,-1 0,-13 3,-17 5,-89 36,78-27,31-12,-1-1,-28 15,34-14,11-7,2 1,-2-1,1 1,0 0,-1 0,1 0,0 0,1 1,-4 2,-2 6,0 0,1 0,-10 24,-10 39,21-50,2-11,-6 19,9-30,-1 0,1 0,0-1,0 1,-1-1,0 1,1 0,-1-1,0 1,0-1,0 1,0-1,0 0,-3 1,-5 2,2-1,-14 4,13-5,-213 56,137-36,-15 9,34-10,-59 17,50-12,26-7,-181 72,81-24,116-50,1 1,-38 29,48-31,-58 47,49-37,16-14,-17 17,29-24,-2-1,2 0,-1 1,3 0,-2-1,0 1,1 1,-3 7,2 4,1 0,0 1,3 19,-4 29,-3 30,6-90,0-1,-2 0,1 1,-1-1,-2 6,1-3,-3 13,1 33,4-33,-7 32,-22 43,26-84,-2 0,-1 0,-9 12,14-21,-1 1,1 1,0-1,0-1,0 2,-1 9,-1 22,3-28,-7 52,4-45,-7 19,5-18,-10 19,10-23,-5 12,2 4,1 1,-5 48,12-69,-1 0,0 1,-4 7,3-9,1 2,-2 14,-8 45,8-44,-1 37,4-48,1 2,2 15,-2-25,1 0,0-1,0 1,0 0,1-2,0 2,5 7,1-1,-1-1,3 1,-1-2,0 1,14 10,-14-14,-2 1,1-1,0 1,-1 0,0 1,7 12,7 10,25 30,-17-26,53 57,-73-81,3 2,30 28,-36-35,-2-1,2 1,-1-2,0 2,0 0,-2 0,1-1,6 11,5 21,-12-25,1-2,0 0,0 1,2-1,9 12,83 86,-57-74,-17-14,-16-14,-1 2,13 14,-18-18,1 0,-1 1,0 0,-1 0,1 0,0-1,-1 1,1 7,3 23,-2-5,9 30,-8-40,0 0,-1 0,-1 38,-2-54,0 4,0-1,0-1,-1 1,0 0,0-1,-1 1,-2 5,-22 37,13-23,-21 50,33-71,0 1,-1 0,0-1,0 0,0 0,-1 1,-6 5,-10 10,-1-1,-27 20,15-13,21-17,0 1,0-3,-19 12,-35 19,0-1,49-30,12-5,-1 0,1 0,0 0,0 1,1-1,-1 1,-4 3,-1 2,-1-1,1 1,-1-2,-15 9,-17 11,34-21,0 0,0-1,0 0,-1 0,1 0,-1-2,1 2,-13 1,-16 6,27-7,-1-1,0 0,0 0,-19 1,21-3,-13 0,-1 1,-42 8,56-6,0-1,-9 5,8-5,-15 7,-73 22,57-19,-6 3,34-12,2 0,-18 3,3-1,23-5,-1 1,2-1,-1 1,-1 0,1-1,0 1,0 0,0 0,1 0,-5 5,-10 9,10-12,1 1,0 0,1 0,0 0,0 1,0-1,0 2,2-1,-1 0,1 0,-1 1,2-1,-1 1,1-1,0 2,1 7,-5 22,1 40,5-57,2 39,-1-51,1 1,0-1,0 1,7 13,-2-7,1 3,0-1,18 22,-7-11,-13-19,0 0,0 0,17 15,-10-14,-1-1,2 1,0-2,18 10,64 25,-61-29,58 32,-70-34,-16-10,-1 2,0 0,9 6,-10-5,-1-1,1 1,-2-1,1 2,-2-1,1-1,0 2,0 0,1 7,-3-9,0-1,0 1,-1 0,1 1,-1-1,-1-1,1 1,-2 4,-1 3,-8 15,9-17,-2-1,1 1,-3 14,6-18,-1 1,2 8,-1-11,0-1,1 0,-1 1,1-2,0 1,0 0,0 0,0 0,3 4,25 26,8 8,-31-33,-1 0,2-1,1 0,7 7,35 20,-33-23,-4-2,2 0,-1-2,2 1,15 4,-12-4,-12-4,1 0,-1-1,16 4,-20-5,-1-1,1 0,-1 0,1 0,-1 0,1 0,-1 0,0-1,0 1,1 0,0-1,-1 0,0 0,1 0,-1 1,0-2,2-1,0 2,-1-1,-1-1,1 1,-1 0,0-1,1 0,0-3,-1 3,1-1,-1 1,1 0,-1 1,2-1,2-2,17-10,28-14,-49 28,0 0,0 0,0 0,1 0,-1 0,0 1,1-1,-2 0,2 1,-1 0,6-1,-7 1,1 1,0-1,0 0,-1 1,0-1,1 1,0-1,-1 1,0 0,1 0,0 0,-1-1,0 2,1-2,-1 2,0-1,2 1,10 14,-10-13,0 1,-1-1,1 0,-1 0,1-1,1 1,-1 0,1-1,4 3,-3-3,0 0,0-1,1 1,-1-1,1 1,0-1,9 0,44 0,-34-1,175-1,-194 1,-2 0,2 1,-1 0,0-1,0 2,0-1,0 0,7 3,-6-2,-1-1,1 1,0-2,-2 2,11-1,-10-1,2 1,-1-1,9 4,-13-3,0-1,1 0,-2 2,2-2,-1 2,-1-1,1 0,-1 1,1-1,-1 0,1 1,0 0,1 1,0 1,1 1,-1-1,1 0,7 5,-9-7,0-1,0 1,1-1,-1 0,0 0,0-1,1 1,-1 0,1-1,0 1,0 0,3-1,13 1,-16-1,2 0,-1 0,1 0,0 1,5 1,1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3:17.8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 2493,'0'-41,"1"1,2-1,2 1,1-1,3 1,1 1,22-57,40-89,-64 167,1 0,20-31,-21 39,-1-1,-1 0,0 0,0-1,-1 0,0 0,-1 0,-1 0,3-16,-3-24,-5-56,1-35,2 136,0 0,1 0,0 0,0 0,0 0,1 0,0 1,0-1,1 1,0 0,0 0,1 0,-1 1,1-1,6-4,8-7,1 1,41-25,-12 13,21-15,-37 19,0-1,36-39,-62 57,1 0,1 1,-1 0,19-10,-18 11,-1 0,1 0,-1-1,0 0,11-11,30-34,14-15,-44 43,6-8,30-46,-47 65,-2-1,1 1,-2-1,0-1,0 1,-1-1,3-23,-4 2,-2 0,-3-36,0 37,2-1,4-35,-3 63,1 0,0 1,0-1,1 1,-1-1,1 1,1 0,0 0,-1 0,2 1,5-7,8-7,33-27,-33 31,-3 2,1 1,1 1,0 1,0 0,1 1,0 1,25-7,-15 7,1 1,-1 2,1 0,40 0,44-7,-89 7,-1 1,1 2,0 1,0 0,45 6,-64-4,0 1,1 0,-1 0,0 0,0 1,0 0,-1-1,1 2,5 4,38 39,-27-25,12 19,-25-31,0 0,19 18,-8-9,-1 0,-1 1,20 30,-21-27,2-1,35 36,-26-34,-13-13,-2 0,1 1,-1 1,-1-1,0 2,13 21,-16-22,0 0,0 0,1-1,1 0,0 0,1-1,17 14,39 38,-24-22,-35-33,-1 0,0 1,-1 0,7 12,18 23,-3-12,-12-12,1-2,35 31,-41-40,0 1,16 20,-20-21,1 0,1 0,-1-1,18 13,-2-5,24 24,-31-25,1 0,0-2,28 17,-32-22,-1 0,14 12,-19-12,1-2,0 1,1-1,-1 0,1-1,15 6,34 5,57 20,-96-29,0-1,1 0,0-2,0-1,27 2,110-6,-70-1,-54 2,0 2,65 11,-76-9,-1 1,0 2,0 0,0 1,-1 1,0 1,-1 1,20 14,-15-7,-2-3,-1 2,25 24,-40-34,0 0,-1 1,0 0,-1 0,0 1,0-1,-1 1,0 0,0 0,2 11,-1 8,-1 1,-1 0,-1-1,-2 1,-6 48,2-42,-1 0,-13 42,12-60,-1 1,-1-1,-1 0,0-1,-21 27,11-15,10-14,1 1,1 0,-6 18,8-21,1 0,-1 0,-1-1,0 0,-1 0,-15 20,11-20,1 1,0 0,-16 26,19-27,0-1,-1 0,0 0,-1-1,-15 13,11-11,1 0,-15 20,17-19,-1 0,-17 15,-16 17,30-30,0 0,-1-1,0-1,-1 0,-31 17,-20 14,17-10,-84 42,55-33,-17 18,60-35,-62 30,-17 9,53-28,-83 47,-29 11,112-60,-74 46,125-72,1 1,-13 13,-19 16,22-24,1 1,0 0,1 2,1 0,1 1,0 1,1 0,1 1,-16 32,14-24,-4 8,1 0,2 2,-14 46,14 3,15-66,-1-1,-2 0,0 0,-15 37,-3-1,18-41,0 0,-2-1,0 0,0-1,-15 21,6-11,0 0,-21 45,13-22,19-39,0 1,-1-1,0 0,0-1,0 1,-1-1,-14 10,-57 32,55-36,3 0,-1-1,-1-1,0-1,0-1,-1-1,0-1,0-1,0-1,-1-1,-25-1,-260-4,292 2,0-2,0 0,0-1,0-1,1 0,-1-2,1 0,0 0,1-1,0-1,0-1,-16-12,9 6,5 4,1-1,0-1,0 0,-19-22,-3-7,20 25,-17-25,-44-52,23 31,-27-24,-1-2,43 40,-73-68,83 88,-48-60,57 54,-3-5,16 31,1-1,1 0,0 0,0-1,1 0,0 0,1 0,0-1,1 0,1 0,0 0,0 0,1 0,0-1,1 1,1-1,1-12,0 18,1 0,-1 0,1 1,1-1,-1 1,1 0,0-1,1 1,0 0,0 1,7-9,8-7,30-26,-44 42,298-248,-148 127,-107 86,99-86,-118 99,-2-2,45-61,-56 65,18-42,-22 42,1 0,19-27,-17 29,-1-1,-2 0,17-43,-9 19,28-83,-37 94,2 0,2 1,38-68,-40 81,0-1,-2 0,-1-1,0 0,-2-1,9-52,-6 34,2 1,2 1,25-51,-1 18,-35 68,0 0,0 1,1 0,0-1,1 2,-1-1,1 1,0-1,8-4,15-14,-18 14,1 1,1 0,-1 1,1 0,1 1,0 0,0 1,0 1,0 0,27-4,-16 1,-1 0,41-21,-46 19,0 1,1 1,0 1,29-6,-202 13,135 1,8-1,-1 0,1 0,-17-3,25 3,0 0,-1-1,1 0,0 1,0-1,-1 0,1 0,0-1,0 1,0 0,0-1,0 1,0-1,1 1,-1-1,0 0,1 0,0 0,-1 0,-1-3,-45-118,48 121,-1 0,0 1,1-1,-1 0,0 0,0 1,0-1,0 1,0-1,-1 1,1-1,0 1,-1 0,1-1,-1 1,1 0,-1 0,0 0,1 0,-1 1,0-1,0 0,0 1,1-1,-1 1,0 0,0-1,0 1,0 0,0 0,0 0,0 0,0 1,1-1,-1 1,-3 0,-7 3,0 0,0 1,0 0,-15 9,-29 20,1 2,1 3,3 2,1 2,-48 55,86-85,1 2,0-1,2 2,-1-1,2 1,-10 25,-29 107,25-69,-59 169,73-219,1 1,2 1,1-1,1 1,1-1,2 1,5 41,-5-67,1-1,0 1,0 0,0-1,1 1,-1-1,1 0,0 1,1-1,-1 0,1 0,-1 0,1-1,0 1,1 0,-1-1,0 0,1 0,0 0,0-1,0 1,0-1,0 0,0 0,7 2,8 2,1 0,1-2,-1 0,31 1,-42-5,34 3,0-3,0-2,-1-1,1-3,-1-1,79-24,-48 5,0-2,126-71,-104 44,128-99,-175 116,-2-2,-2-2,-2-2,45-61,-80 96,0-1,1 1,0 0,11-10,-15 16,-1 1,1 0,-1 0,1 0,0 0,0 1,0-1,0 1,0 0,0 1,0-1,0 0,1 1,-1 0,5 1,2-1,-1 2,0-1,0 1,0 1,0 0,-1 0,1 1,-1 1,0-1,0 1,0 1,-1-1,0 2,0-1,0 1,-1 0,0 1,0-1,-1 1,0 1,7 13,23 45,8 13,-38-70,0-1,1 0,1 0,0-1,16 14,-21-19,4 3,1 0,-1 0,1-1,1 0,-1-1,0 1,1-1,0-1,18 5,-2-5,0-1,1 0,-1-2,35-5,100-23,-147 25,-1 1,7-2,0 0,0 1,0 1,20 1,-34 1,1 1,-1-1,0 1,0 0,1 1,-1-1,0 1,0 0,-1 1,1-1,0 1,-1 0,1 0,-1 0,0 0,0 1,0 0,-1 0,5 5,2 8,0 0,-1 0,-1 1,0 0,-1 1,-2-1,7 36,-11-50,0 0,0-1,-1 1,0 0,0 0,0 0,0 0,0-1,-1 1,0 0,0 0,0 0,0-1,0 1,-1-1,0 1,1-1,-1 0,-1 1,1-1,0 0,-1 0,0-1,1 1,-1 0,0-1,0 0,-1 1,-3 1,-24 10,0-1,0-1,-2-2,-53 10,-3 1,-378 120,201-25,154-62,97-47,-1 1,1 1,1 0,-1 2,-18 16,22-18,0-1,0 0,-17 7,-24 17,-34 28,58-42,1 0,1 2,-25 25,-100 105,140-139,-1 0,-22 14,26-19,-1-1,1 2,1-1,-1 1,1 0,0 1,1-1,-9 14,7-9,0 0,-1 0,-1-1,-10 10,-25 29,19-14,-55 57,63-75,-1-1,-1-1,0-1,-35 21,11-11,-81 62,122-85,0 1,0-1,0 1,0-1,1 1,-1 0,1 0,0 0,0 1,0-1,0 1,1-1,-1 1,1-1,0 1,0 0,0-1,0 1,1 0,0 0,-1 0,2 0,-1-1,0 1,1 0,-1 0,1 0,0-1,0 1,1 0,-1-1,1 1,0-1,3 6,4 0,0 0,0-1,1 0,0-1,0 0,1 0,0-1,0 0,0-1,1 0,0-1,19 4,18 3,88 6,-35-10,127-10,-218 3,1-1,-1-1,1 0,-1 0,0-1,15-6,-20 6,1 0,-1-1,0 0,0 0,-1 0,1-1,-1 1,0-1,0-1,0 1,6-11,-2 0,0-1,-1 0,-1-1,0 0,-2 0,0 0,-1-1,-1 1,0-1,-2 0,0 0,-1 0,-1 0,-3-21,-1 12,-1-1,-1 1,-1 1,-2-1,0 1,-2 1,-1 0,-26-39,33 57,0 1,0 0,-1 0,1 0,-1 1,-1 0,1 1,-14-8,-2 1,-43-15,54 23,-6-2,0 1,0 1,0 1,-29-2,-75 4,103 2,-47 1,1 4,0 3,0 2,1 4,-82 29,126-37,0 1,1 0,0 2,1 1,0 0,1 1,-31 27,40-30,-1 0,2 0,-1 0,2 1,-1 0,1 0,0 1,1 0,1 0,0 0,0 1,1-1,0 1,1 0,-1 14,1 12,2 1,7 64,-6-100,0 0,-1-1,1 1,1 0,-1-1,0 1,1-1,-1 1,1-1,0 0,0 1,0-1,0 0,0 0,0 0,1-1,-1 1,1-1,-1 1,5 1,5 2,0 0,1-1,15 3,-24-6,45 8,1-1,0-3,84-1,-44-9,101-17,26-19,-170 30,0-3,68-28,-105 37,1 0,-1 0,0-1,11-9,-18 13,0-1,-1 1,0-1,1 1,-1-1,0 0,0 0,-1 0,1 0,0 0,-1 0,0 0,0-1,0 1,0 0,-1-1,1-6,-2-50,-1-10,4 45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8:45.2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30,'463'0,"-297"12,-20-6,-118-1,-19-3,0 0,0-1,11 1,72 3,-3 1,57 0,-64-7,95 2,-117 4,45 2,88-6,85-3,-14-3,-102-15,-20 0,-11 12,89-8,-192 13,37-9,-64 11,-5 0,-9-1,2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8:59.1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20,'337'6,"-51"-16,-153 4,243-1,61 6,-231 2,-59 11,-101-12,0 1,74 13,-99-11,1-1,39-2,0 1,264 7,-86 4,280-7,-243-10,-133 6,150-3,-160-9,48-1,95 6,302 12,-248-4,21 1,-265 4,20-1,-6-7,149 2,-125 6,88 3,-150-9,62-2,11-17,-124 17,0-1,0 0,12-4,-13 3,-1 0,1 1,0 0,16 0,12 1,38-4,-11-8,-28 7,-33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9:06.2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0,'1064'0,"-1054"1,0 0,-1 0,13 4,19 2,305-2,-194-7,99 2,-172 11,178-5,-111-6,-32-1,120 14,-43-4,-57-5,105 1,-163 3,-41-3,42 0,62-1,64-3,-196-2,1 0,-1-1,1 0,11-5,19-4,13-4,-22 5,-24 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9:16.8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18,'915'0,"-806"-9,2 0,85 24,10 0,298-21,-123 0,391 6,-611 6,78 6,-127-13,254 2,-283 8,-15-1,14-5,-41-3,66 10,-47-2,119-2,-41-4,188 0,-170-3,975 1,-1005-7,-24-5,-80 9,-14 0,-12-1,-6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9:20.4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0,'320'13,"411"-14,-626-1,61 1,378 6,-317-7,-97 1,129 2,45 4,-86-4,-62 5,-59 0,-23 0,205 0,-129 5,31 1,377-6,-440-5,554-2,-399-12,-151 5,57-1,809 10,-844-7,6 0,323-9,-469 15,-3 0,0 0,0 0,0 0,0 0,0 0,0 0,0-1,0 1,0 0,-1 0,1-1,0 1,0-1,0 1,0-1,0 1,-1-1,2 0,-2-4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09:22.16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0,'0'1,"0"0,0 0,1-1,-1 1,1 0,-1-1,1 1,-1 0,1-1,-1 1,1-1,-1 1,1 0,0-1,-1 0,1 1,0-1,0 1,-1-1,1 0,0 1,0-1,1 0,23 7,-20-6,36 6,1-1,0-3,80-3,-57-1,385 1,-436-1,-9-1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12:34:51.23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1883 0,'0'3,"-1"-1,1 1,-1-1,0 1,0-1,0 0,0 1,0-1,0 0,-1 0,-2 4,-22 23,19-22,-27 25,-1-1,-1-2,-67 40,97-65,-14 7,-1 0,0-2,0 0,-40 10,39-13,-121 47,58-21,22-11,29-10,1 0,-34 19,-73 56,85-43,30-23,-42 26,58-40,0 1,1 0,-10 9,-13 11,-125 104,49-41,26-21,67-56,1 0,-14 19,-16 15,40-42,-1-1,1 1,0 0,0 0,1 0,0 0,0 1,-3 8,-11 25,8-24,0 1,1 1,-5 17,1-1,-9 21,-18 94,30-106,5-21,-2 1,0-1,-11 28,10-32,1 0,1 0,1 1,0 0,1 0,1 22,-3 17,0 197,6-143,-8 19,0 4,5-52,2 76,6-106,2-1,3 0,19 56,-22-77,-3-10,0 1,0 0,2 0,0-1,15 25,-2-8,-13-23,0 0,1 0,0-1,15 16,22 28,-3-4,-4-4,-32-38,1 0,0-1,0-1,1 1,1-1,13 10,73 53,-47-34,-42-31,0 0,0 1,0-1,-1 1,8 13,8 10,-9-12,-1-1,19 41,-23-41,1 0,1 0,1-1,15 18,-23-31,80 95,-70-82,-1 1,-1 1,18 38,-24-48,0-1,0 1,1-2,0 1,1-1,-1 0,2 0,-1 0,13 7,21 22,-2 5,-2-2,74 61,59 17,-153-108,0 0,0-1,1-1,0-1,0-1,1 0,-1-1,1-1,0-1,27 0,27 4,-52-4,-1 0,30-1,-48-2,1 1,-1 0,0-1,0 0,0 0,0 1,0-1,0 0,0 0,0-1,-1 1,1 0,0-1,-1 1,3-3,20-31,-8 12,-13 19,-1 0,1 0,-1 0,0 0,0-1,0 1,-1-1,0 0,0 1,1-6,1-51,0 8,4-3,2-82,-10-679,2 433,0 372,0 0,1 1,1-1,0 1,5-13,5-24,-4 13,16-39,-16 50,-1-1,-1 0,-1 0,3-30,-5-188,-6 133,-10-81,12-612,-12 656,10 133,1 1,-2 0,0-1,-5-14,3 12,0-1,-2-17,-5-47,-33-110,44 188,-11-27,12 29,0 1,-1-1,1 1,0-1,-1 1,1-1,0 1,-1-1,1 1,-1 0,1-1,-1 1,1 0,-1 0,1-1,-1 1,1 0,-1 0,1 0,-1-1,1 1,-1 0,0 0,1 0,-1 0,1 0,-1 0,1 0,-1 1,0-1,1 0,-1 0,1 0,-1 0,1 1,-1-1,1 0,-1 0,1 1,-1-1,1 1,-1-1,1 0,0 1,-1-1,1 1,0-1,-1 1,1-1,-1 1,-16 23,1 0,1 1,1 0,-13 33,-3 3,-30 58,-77 217,124-294,9-26,0-1,-1 1,-1-1,-1 0,0-1,-1 0,-10 15,-8 3,-2-2,-56 48,-74 40,148-112,1 1,0 0,0 0,0 1,1 0,1 1,-1 0,1 0,1 0,-9 17,2-5,-1-2,0 1,-1-2,-1 0,-33 27,29-25,10-11,0-1,-1 0,0 0,0-1,-1 0,0-1,0 0,0-1,-1-1,0 0,-19 4,-6-3,0-1,-63-3,-14 0,92 4,-8 0,29-5,1 0,0 0,-1 0,1-1,-1 1,1 0,0-1,-1 1,1-1,0 1,0-1,-1 0,1 0,0 0,0 1,0-1,0 0,0 0,0 0,-1-2,-2-4,0 0,0-1,1 1,0-1,0 0,1 0,-1 0,0-11,-5-72,8 83,-2-23,2 0,1 0,2 0,1 0,14-54,-14 71,1 0,0 0,1 1,0 0,2 0,-1 1,1 0,1 0,0 1,1 0,0 0,0 1,1 1,21-15,-15 14,1 1,0 1,0 0,1 2,0 0,0 0,0 2,29-3,13 3,85 5,-134-1,134 1,-144 0,0-1,0 1,0 0,0 0,0-1,0 2,-1-1,1 0,0 0,-1 0,1 1,0-1,-1 1,0 0,1-1,-1 1,0 0,0 0,0-1,0 1,0 0,0 0,-1 0,1 0,0 0,-1 1,0 1,3 8,-2-1,1 0,-2 20,-1-10,-2-1,0 1,-1-1,-1 0,-1-1,-1 1,-16 32,1-11,-2-2,-39 52,39-61,-1-1,-2-2,-1 0,-43 31,-134 76,165-109,-57 49,80-63,-10 9,26-19,0 0,0-1,1 1,-1 0,1 0,-1 0,0 0,1-1,-1 1,1 0,0 0,-1 0,1 0,0 0,0 0,0 0,-1 0,1 0,0 0,0 0,0 1,1-1,-1 0,0 0,0 0,1 1,2 4,0 0,0-1,1 1,0-1,0 0,0 0,1 0,8 7,48 31,-51-37,279 153,-103-62,-172-89,-8-4,1 0,0 0,0-1,13 4,-17-6,0-1,0 1,0-1,0 0,-1 0,1 0,0-1,0 1,0-1,-1 1,1-1,0 0,0 0,-1 0,1 0,-1-1,3-1,22-16,-1 0,0-2,-2-1,38-44,-31 28,-2-2,37-65,-66 104,4-5,0 0,-1-1,0 0,0 0,0 0,-1 0,3-15,-5 21,0 1,0-1,0 1,0-1,0 1,0-1,0 1,0-1,0 1,0 0,0-1,0 1,-1-1,1 1,0-1,0 1,-1 0,1-1,0 1,0-1,-1 1,1 0,0-1,-1 1,1 0,0 0,-1-1,1 1,-1 0,1 0,-1-1,1 1,0 0,-1 0,1 0,-1 0,1 0,-1 0,1 0,-1 0,0 0,-22 7,-2 5,0 2,1 1,1 1,-30 25,-81 88,68-57,-70 99,106-129,2 2,3 0,1 2,-20 56,39-89,0 1,1 1,1-1,0 1,-1 17,4-26,0 1,1-1,-1 0,1 0,0 0,1 0,-1 0,1 0,1 0,-1 0,1-1,0 1,0-1,6 8,-4-6,1-1,0 0,0 0,0-1,0 0,1 0,0 0,0-1,1 0,-1 0,1-1,0 0,0-1,0 1,0-1,0-1,0 0,10 1,-6-2,1-1,-1 0,1 0,-1-2,1 1,-1-2,0 1,0-2,-1 0,1 0,15-10,-8 2,0 0,-1-2,-1 0,0-1,-1 0,-1-1,-1-1,0-1,-1 0,-1 0,-1-1,-1-1,0 0,-2 0,0-1,-2 0,0 0,-2-1,0 0,1-37,-5 48,2-1,-2-1,0 1,-1 0,0 0,-3-16,4 28,-1 1,1-1,0 0,0 1,0-1,0 0,-1 1,1-1,0 0,-1 1,1-1,0 1,-1-1,1 0,-1 1,1-1,-1 1,1 0,-1-1,1 1,-1-1,0 1,1 0,-1-1,1 1,-1 0,0 0,1-1,-1 1,0 0,1 0,-1 0,0 0,0 0,-1 0,-1 1,0 0,0 0,0 0,0 1,1-1,-1 1,-4 2,-19 16,1 0,1 2,1 1,-25 30,-71 113,95-129,-27 60,42-78,2 0,0 1,1 0,1 0,-3 28,7-41,1 0,0 0,0 0,1 0,-1 0,2 0,-1 0,1 0,0 0,0-1,1 1,0-1,0 0,4 7,-2-6,1 0,0 0,0 0,1-1,0 0,0 0,0-1,1 0,14 8,-6-6,1-1,0 0,0-1,0 0,0-2,1 0,-1-1,1-1,0 0,28-3,-27-1,-1 0,1-1,-1-1,-1-1,1 0,-1-1,0-1,-1-1,1 0,-2-2,24-18,-28 19,0 0,0-1,-1-1,-1 0,0 0,0-1,-1 0,-1-1,0 0,-1 0,0 0,-1-1,-1 1,3-22,-2 4,0-56,-5 76,-1 1,0-1,0 1,-1-1,-1 1,0 0,0 0,-7-14,9 23,0 1,1 0,-1-1,0 1,0-1,0 1,0 0,0 0,0 0,0 0,0-1,-1 2,1-1,0 0,-1 0,1 0,-4-1,4 2,0 0,0 0,-1 0,1 0,0 0,-1 0,1 1,0-1,0 0,-1 1,1-1,0 1,0-1,0 1,0 0,-1-1,0 2,-5 5,0-1,1 1,0 0,0 1,-4 8,10-16,-55 89,4 3,4 2,-58 164,103-250,-9 20,2 1,1-1,-7 45,15-72,0 1,0-1,-1 1,1-1,0 1,0-1,1 1,-1-1,0 1,0 0,1-1,-1 0,1 1,-1-1,1 1,0-1,-1 0,2 2,-1-2,0-1,0 1,-1-1,1 0,0 0,0 1,-1-1,1 0,0 0,0 0,0 0,-1 0,1 0,0 0,0 0,0 0,-1 0,1-1,0 1,0 0,-1-1,1 1,0 0,1-1,4-4,1 1,0-1,-1 0,0 0,9-11,5-10,0 0,-2-2,-1 1,-2-2,0-1,13-39,-1-12,21-103,-25 73,16-210,-36 261,-4 0,-1-1,-4 1,-2 1,-19-74,15 92,3 10,-7-37,15 61,0-1,0 1,1 0,0-1,0 1,1-1,0 1,2-9,-2 14,0 0,0-1,0 1,0 0,0 0,0 0,1 0,-1 0,1 0,-1 0,1 1,0-1,0 1,0-1,0 1,0-1,0 1,0 0,1 0,-1 0,0 0,0 1,1-1,-1 1,1-1,-1 1,0 0,6 0,-2 0,1 1,0 0,-1 0,1 1,-1 0,1 0,-1 1,0 0,0 0,0 0,0 0,-1 1,1 0,-1 0,0 1,0 0,4 5,11 12,-2 1,23 37,-40-58,4 6,0 1,-1 1,0-1,-1 1,0-1,0 1,-1 0,1 10,3 85,-6-71,0 282,1-306,0 0,0 0,1 0,5 14,-4-14,0 1,-1-1,2 17,-2 62,5 65,6-16,-11-93,-2-28,1 0,0 0,2 1,5 22,11 37,-15-58,0 0,1-1,0 1,2-1,0-1,11 18,-14-27,-1-1,0 1,0 0,0 0,-1 0,2 12,-3-11,1-1,0 0,0 0,1 0,7 15,21 44,-31-66,1 0,-1-1,0 1,1 0,-1 0,1-1,-1 1,1 0,0-1,-1 1,1-1,-1 1,1-1,0 1,0-1,-1 1,1-1,0 0,0 1,0-1,-1 0,1 0,0 1,0-1,0 0,1 0,-1 0,0-1,1 1,-1-1,0 0,0 1,1-1,-1 0,0 0,0 0,0 1,0-1,0 0,0 0,1-2,2-4,0 1,-1 0,1-1,4-13,-2-7,-5 22,0-1,0 0,0 1,1-1,0 1,0-1,1 1,5-10,-8 43,-8 28,3-22,-2 60,8 586,-1-671,-1 0,0 0,0-1,-4 14,5-20,0 0,-1 0,0 0,1 0,-1 0,0 0,0-1,0 1,0 0,0-1,0 1,-1-1,1 1,0-1,-1 1,0-1,1 0,-1 0,1 0,-1 0,0 0,0 0,0 0,0-1,-3 2,-11-2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E2C91-B2C5-4645-99AC-5408BD1DC503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635EA-9577-44F1-BDE4-09D779910A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160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635EA-9577-44F1-BDE4-09D779910AA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93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71498-18D4-C18F-AA8E-929F893CB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34507-DB81-FFB9-0128-05E61256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15926-1732-AA9D-0ADC-79E68BB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EEEF4-C20E-CF94-5DB9-8763EE01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05AC64-897B-9A18-B2D1-88A6650E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89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82A8A-CFD2-E12F-7F16-B31B022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BBEF42-DD73-43E3-1DA4-12B1BB16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52C1C-B393-A7E3-A113-4913898F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2B9867-859F-4A09-94FB-801E1E79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CD2432-A409-1C87-9470-89ED956A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29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54984F-F4AB-FD9A-9AD0-1FE886112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BB922A-BEA7-D808-91BC-BB696FFCA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7E8075-E4EF-4B90-D3AC-104C1DCD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2A6BA-7A55-D1CE-3F0A-8C136CD7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6DA08D-529E-BE6E-D174-D148DC7A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02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2107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201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1513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5579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6948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590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4915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790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136E9-2BD0-972C-45D3-159C880D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372ED-C689-F6BF-CCC5-77B9F4FD7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20B62F-EDCE-37FB-C2BD-125331C0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C26322-1A7E-2E7A-5DF8-6A2310C6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85A98-1F87-A5D4-C3DD-D2D8D5B1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179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062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612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10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5D760-C708-0CA3-C49D-E678B80E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7B20E0-B70D-ED06-C502-ED137897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82B5D0-E430-8EBE-33DA-41CB7BBA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697923-4383-AD6C-BF71-3FD47DE3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AB8A1-9B03-B811-DDBD-AC9146E3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26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A3A9-A940-F877-BE68-E1F2F964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4619D-185D-C5C5-5F20-5B6AC2F3D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965C8-BFF3-ED7D-0F04-70F3C0FB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7E3A0-70A1-EC47-CA4C-E593AD66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0CB347-96C1-64E4-9283-1C60A779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FFD48C-FA25-76E6-D2A3-E8F8D26C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00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512A9-DA52-71A0-21CC-C2A0E0DE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79098-A4CF-3959-76A3-85E74B94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560670-21A4-0E1D-069F-1D87029C5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8FCC48-F73E-E0A1-25F0-142B898C6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29CD3C-DF8F-6716-2EA8-66AD44C82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A9B36B-BA82-3086-CD80-58BC2B33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F528713-E5C6-26B8-11FD-FAF6963F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8B4CB6-581B-B325-2331-EB9B877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35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54C81-ABC2-86B1-BD58-497CCE4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37DFA6-C1C3-78FD-2A6E-1377F605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11BAF5-637F-2951-3CF1-267AF733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6A92C3-E971-F9D4-907E-9CAC5C14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87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1D01CA-6BED-5A2B-E152-670674A3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A6B6FD-F0DF-3D2C-DB11-262C4985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EC4F7A-7FD5-7E75-147B-7943252A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40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1609-43D5-4909-687A-C9C77D06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4ADEA-FA23-D2AD-414A-39EE97294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452EDE-801A-244D-26F0-0F3F0E1F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3A6C3E-5E6B-7E02-8B7B-60C4F441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96F7E-BBFD-6CFD-C0A4-A0A08BAC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E0DF4-AAE8-E34B-9DA7-2C9BC70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90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BB344-5335-EB27-0CE0-CA628046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1AB590-4CF1-AA28-31CF-D618BE2DE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6A0E38-D115-BA63-2451-F4B1573AC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C3DAD-10CC-7DFB-12AA-DCDB52C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E05C4F-56CD-B35D-C20D-6A52FCE8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73812-C890-4778-1411-5B9C6451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9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771063-36EE-4D57-BCBF-DD9B0439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E021DD-C4AC-AFD2-5188-6063C8A1D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A7851-BD95-D0E9-540F-2F353248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70883-FF78-49D0-A724-3E5FF68E203E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D12792-0188-C172-191E-EBC8FCD81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022135-A894-8816-B058-4348E3A69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1289B-0837-4073-8BBD-A55ED26A56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0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EA53A-4F03-FE47-8F6E-110D34428D99}" type="datetimeFigureOut">
              <a:rPr lang="es-ES_tradnl" smtClean="0"/>
              <a:t>16/04/2026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D43F8-27F6-4749-A141-6983D1D6E1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549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customXml" Target="../ink/ink1.xml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17" Type="http://schemas.openxmlformats.org/officeDocument/2006/relationships/customXml" Target="../ink/ink8.xml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5" Type="http://schemas.openxmlformats.org/officeDocument/2006/relationships/image" Target="../media/image8.png"/><Relationship Id="rId15" Type="http://schemas.openxmlformats.org/officeDocument/2006/relationships/customXml" Target="../ink/ink7.xm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.xml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74FE4-E030-BE55-45D7-2A2CA7E4A7D0}"/>
              </a:ext>
            </a:extLst>
          </p:cNvPr>
          <p:cNvSpPr txBox="1"/>
          <p:nvPr/>
        </p:nvSpPr>
        <p:spPr>
          <a:xfrm>
            <a:off x="1865085" y="1465942"/>
            <a:ext cx="84618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chemeClr val="tx2">
                    <a:lumMod val="75000"/>
                    <a:lumOff val="25000"/>
                  </a:schemeClr>
                </a:solidFill>
              </a:rPr>
              <a:t>MESA TEMÁTICA</a:t>
            </a:r>
          </a:p>
          <a:p>
            <a:pPr algn="ctr"/>
            <a:r>
              <a:rPr lang="es-ES" sz="28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endParaRPr lang="es-ES" sz="28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s-ES" sz="2800" b="1">
                <a:solidFill>
                  <a:schemeClr val="tx2">
                    <a:lumMod val="75000"/>
                    <a:lumOff val="25000"/>
                  </a:schemeClr>
                </a:solidFill>
              </a:rPr>
              <a:t>Agua, pérdidas y energía.  Optimización de la producción y reducción de consumos energéticios.</a:t>
            </a:r>
          </a:p>
          <a:p>
            <a:endParaRPr lang="es-ES" sz="24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s-ES" sz="24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s-E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s-E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s-E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s-E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Ramón González Tévar  </a:t>
            </a:r>
          </a:p>
          <a:p>
            <a:pPr algn="ctr"/>
            <a:r>
              <a:rPr lang="es-E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Director de Operaciones</a:t>
            </a:r>
          </a:p>
          <a:p>
            <a:pPr algn="ctr"/>
            <a:r>
              <a:rPr lang="es-E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ALJARAFESA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21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CED5C6B-C688-792F-0285-35C45B4D6E38}"/>
              </a:ext>
            </a:extLst>
          </p:cNvPr>
          <p:cNvGrpSpPr/>
          <p:nvPr/>
        </p:nvGrpSpPr>
        <p:grpSpPr>
          <a:xfrm>
            <a:off x="0" y="1512313"/>
            <a:ext cx="5839542" cy="4192791"/>
            <a:chOff x="256458" y="1498599"/>
            <a:chExt cx="5839542" cy="419279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0EC921E-A4DC-41FD-6B58-8063BA73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58" y="1498599"/>
              <a:ext cx="5839542" cy="419279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B932372-CA51-88FC-F3B5-D4988CB3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272" y="1563655"/>
              <a:ext cx="1039127" cy="528022"/>
            </a:xfrm>
            <a:prstGeom prst="rect">
              <a:avLst/>
            </a:prstGeom>
          </p:spPr>
        </p:pic>
      </p:grpSp>
      <p:pic>
        <p:nvPicPr>
          <p:cNvPr id="8" name="IMG_4935">
            <a:hlinkClick r:id="" action="ppaction://media"/>
            <a:extLst>
              <a:ext uri="{FF2B5EF4-FFF2-40B4-BE49-F238E27FC236}">
                <a16:creationId xmlns:a16="http://schemas.microsoft.com/office/drawing/2014/main" id="{FC3D227F-9220-BDD5-6027-99647E15C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9542" y="1822449"/>
            <a:ext cx="6098458" cy="3430382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E367B4E-14BB-3F30-8ED1-6AEDE1B6A516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809744" y="3040380"/>
            <a:ext cx="266860" cy="645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D5EC0A-9B45-0F7E-822C-38964135D4A0}"/>
              </a:ext>
            </a:extLst>
          </p:cNvPr>
          <p:cNvSpPr txBox="1"/>
          <p:nvPr/>
        </p:nvSpPr>
        <p:spPr>
          <a:xfrm>
            <a:off x="4698814" y="3686066"/>
            <a:ext cx="75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01.02.26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591C9B-9049-3B4B-F2BF-022586008599}"/>
              </a:ext>
            </a:extLst>
          </p:cNvPr>
          <p:cNvSpPr txBox="1"/>
          <p:nvPr/>
        </p:nvSpPr>
        <p:spPr>
          <a:xfrm>
            <a:off x="1325593" y="6022125"/>
            <a:ext cx="607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 Abastecimiento Emasesa y Aljarafesa.  </a:t>
            </a:r>
            <a:r>
              <a:rPr lang="es-ES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Febrero 2026</a:t>
            </a:r>
          </a:p>
        </p:txBody>
      </p:sp>
    </p:spTree>
    <p:extLst>
      <p:ext uri="{BB962C8B-B14F-4D97-AF65-F5344CB8AC3E}">
        <p14:creationId xmlns:p14="http://schemas.microsoft.com/office/powerpoint/2010/main" val="11198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CACD61-55BB-F96B-BB27-E05D9167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3" y="1273078"/>
            <a:ext cx="8006674" cy="23616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7F9DB0-E9B7-6A63-9DAE-0741E2236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0" y="3853458"/>
            <a:ext cx="1904110" cy="25369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918BA6-554F-B1FC-6EE3-3F430ACC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77" y="3853457"/>
            <a:ext cx="1427023" cy="25369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995322-3512-E81D-021F-864F3749C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04" y="3853457"/>
            <a:ext cx="3274486" cy="24558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48E291-D782-2174-5934-CD0F8EDE3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94" y="3853456"/>
            <a:ext cx="3119255" cy="233944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B8C8D9-EC05-54E9-4875-55F5A33BF3BE}"/>
              </a:ext>
            </a:extLst>
          </p:cNvPr>
          <p:cNvSpPr txBox="1"/>
          <p:nvPr/>
        </p:nvSpPr>
        <p:spPr>
          <a:xfrm>
            <a:off x="5414993" y="1086946"/>
            <a:ext cx="416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Nivel río Guadalquivir.  </a:t>
            </a:r>
            <a:r>
              <a:rPr lang="es-ES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5-12/02/2026</a:t>
            </a:r>
          </a:p>
        </p:txBody>
      </p:sp>
    </p:spTree>
    <p:extLst>
      <p:ext uri="{BB962C8B-B14F-4D97-AF65-F5344CB8AC3E}">
        <p14:creationId xmlns:p14="http://schemas.microsoft.com/office/powerpoint/2010/main" val="300717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E28622-F277-E92A-44D6-2665B48B27BE}"/>
              </a:ext>
            </a:extLst>
          </p:cNvPr>
          <p:cNvSpPr txBox="1"/>
          <p:nvPr/>
        </p:nvSpPr>
        <p:spPr>
          <a:xfrm>
            <a:off x="1924841" y="6172982"/>
            <a:ext cx="391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ANR:  Eficiencia e IFE ALJARAFESA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292D2B9-D447-6CB0-BE82-41E3F96F9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25" y="1032932"/>
            <a:ext cx="4816971" cy="510116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9C94884-642B-9C44-31E3-F06F830BD1B2}"/>
              </a:ext>
            </a:extLst>
          </p:cNvPr>
          <p:cNvGrpSpPr/>
          <p:nvPr/>
        </p:nvGrpSpPr>
        <p:grpSpPr>
          <a:xfrm>
            <a:off x="414288" y="1215468"/>
            <a:ext cx="6472576" cy="4796520"/>
            <a:chOff x="414288" y="1215468"/>
            <a:chExt cx="6472576" cy="479652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35CDA21-7318-2658-5712-6AC860CE5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88" y="1215468"/>
              <a:ext cx="6472576" cy="479652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B8CAA72-48C7-755C-CBB1-EEFBE4A2CBEB}"/>
                </a:ext>
              </a:extLst>
            </p:cNvPr>
            <p:cNvSpPr txBox="1"/>
            <p:nvPr/>
          </p:nvSpPr>
          <p:spPr>
            <a:xfrm>
              <a:off x="4964337" y="5154179"/>
              <a:ext cx="9220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latin typeface="Segoe UI" panose="020B0502040204020203" pitchFamily="34" charset="0"/>
                  <a:cs typeface="Segoe UI" panose="020B0502040204020203" pitchFamily="34" charset="0"/>
                </a:rPr>
                <a:t>4,82 m</a:t>
              </a:r>
              <a:r>
                <a:rPr lang="es-ES" sz="900" b="1" baseline="30000"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es-ES" sz="900" b="1">
                  <a:latin typeface="Segoe UI" panose="020B0502040204020203" pitchFamily="34" charset="0"/>
                  <a:cs typeface="Segoe UI" panose="020B0502040204020203" pitchFamily="34" charset="0"/>
                </a:rPr>
                <a:t>/km·d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92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965E85C-E96E-D777-BC12-496BED795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150" y="1446624"/>
            <a:ext cx="8891751" cy="37805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9D97AF6-27F2-42F9-F108-F174645FE42E}"/>
              </a:ext>
            </a:extLst>
          </p:cNvPr>
          <p:cNvGrpSpPr/>
          <p:nvPr/>
        </p:nvGrpSpPr>
        <p:grpSpPr>
          <a:xfrm>
            <a:off x="1808901" y="1266716"/>
            <a:ext cx="8230247" cy="4140413"/>
            <a:chOff x="1864411" y="1142621"/>
            <a:chExt cx="8230247" cy="414041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F8F8C16-D53B-7B00-E79B-08F64E02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4026" y="1142621"/>
              <a:ext cx="4170632" cy="389876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0FE4F41-FFE5-C2D0-C9BB-C48E5C895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4411" y="1142621"/>
              <a:ext cx="4083260" cy="4140413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24D2F99D-E3A9-DB68-2330-FA35AFAAA49B}"/>
              </a:ext>
            </a:extLst>
          </p:cNvPr>
          <p:cNvSpPr txBox="1"/>
          <p:nvPr/>
        </p:nvSpPr>
        <p:spPr>
          <a:xfrm>
            <a:off x="3918741" y="5407129"/>
            <a:ext cx="469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Consumos energía eléctrica 2024 vs. 2025</a:t>
            </a:r>
          </a:p>
        </p:txBody>
      </p:sp>
    </p:spTree>
    <p:extLst>
      <p:ext uri="{BB962C8B-B14F-4D97-AF65-F5344CB8AC3E}">
        <p14:creationId xmlns:p14="http://schemas.microsoft.com/office/powerpoint/2010/main" val="29104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1B6F2C6-BD30-C3D6-B383-0779D188BB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217"/>
          <a:stretch>
            <a:fillRect/>
          </a:stretch>
        </p:blipFill>
        <p:spPr>
          <a:xfrm>
            <a:off x="3617695" y="1515779"/>
            <a:ext cx="4343385" cy="36069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98CEE6-8597-D41A-CB8F-CC6CAAD732D6}"/>
              </a:ext>
            </a:extLst>
          </p:cNvPr>
          <p:cNvSpPr txBox="1"/>
          <p:nvPr/>
        </p:nvSpPr>
        <p:spPr>
          <a:xfrm>
            <a:off x="3429367" y="5342221"/>
            <a:ext cx="489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Consumos en red de energía eléctrica  2025</a:t>
            </a:r>
          </a:p>
        </p:txBody>
      </p:sp>
    </p:spTree>
    <p:extLst>
      <p:ext uri="{BB962C8B-B14F-4D97-AF65-F5344CB8AC3E}">
        <p14:creationId xmlns:p14="http://schemas.microsoft.com/office/powerpoint/2010/main" val="840264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BD3173-23A9-9E1A-3A8D-72B88116F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1000712"/>
            <a:ext cx="6739467" cy="5773492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9C8A4CD-C791-06E0-D702-7DADCD35E3F0}"/>
              </a:ext>
            </a:extLst>
          </p:cNvPr>
          <p:cNvGrpSpPr/>
          <p:nvPr/>
        </p:nvGrpSpPr>
        <p:grpSpPr>
          <a:xfrm>
            <a:off x="8019531" y="1072994"/>
            <a:ext cx="2992762" cy="1560747"/>
            <a:chOff x="8711348" y="830316"/>
            <a:chExt cx="3344881" cy="1881496"/>
          </a:xfrm>
        </p:grpSpPr>
        <p:pic>
          <p:nvPicPr>
            <p:cNvPr id="10" name="Imagen 9" descr="Imagen que contiene exterior, edificio, camioneta, grande&#10;&#10;El contenido generado por IA puede ser incorrecto.">
              <a:extLst>
                <a:ext uri="{FF2B5EF4-FFF2-40B4-BE49-F238E27FC236}">
                  <a16:creationId xmlns:a16="http://schemas.microsoft.com/office/drawing/2014/main" id="{A84B4A2B-95AB-9553-E1E8-98BAE364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1348" y="830316"/>
              <a:ext cx="3344881" cy="1881496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81D47AE-2952-2E4D-B8BC-F9ADF0F0BFE7}"/>
                </a:ext>
              </a:extLst>
            </p:cNvPr>
            <p:cNvSpPr txBox="1"/>
            <p:nvPr/>
          </p:nvSpPr>
          <p:spPr>
            <a:xfrm>
              <a:off x="9087664" y="2480980"/>
              <a:ext cx="2247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chemeClr val="bg1"/>
                  </a:solidFill>
                </a:rPr>
                <a:t>Cogeneración 500  kWe EDAR Guadalquivir</a:t>
              </a:r>
            </a:p>
          </p:txBody>
        </p:sp>
      </p:grpSp>
      <p:pic>
        <p:nvPicPr>
          <p:cNvPr id="13" name="Imagen 12" descr="Imagen que contiene exterior, hombre, agua, montar a caballo&#10;&#10;El contenido generado por IA puede ser incorrecto.">
            <a:extLst>
              <a:ext uri="{FF2B5EF4-FFF2-40B4-BE49-F238E27FC236}">
                <a16:creationId xmlns:a16="http://schemas.microsoft.com/office/drawing/2014/main" id="{18F2D78D-C568-960E-4707-D5697BBE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461" b="9421"/>
          <a:stretch>
            <a:fillRect/>
          </a:stretch>
        </p:blipFill>
        <p:spPr>
          <a:xfrm>
            <a:off x="9548477" y="2686753"/>
            <a:ext cx="2557163" cy="1021811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FE86721-D7EF-5A4B-6F00-00B0976385B2}"/>
              </a:ext>
            </a:extLst>
          </p:cNvPr>
          <p:cNvGrpSpPr/>
          <p:nvPr/>
        </p:nvGrpSpPr>
        <p:grpSpPr>
          <a:xfrm>
            <a:off x="6288442" y="2686753"/>
            <a:ext cx="5614256" cy="1024008"/>
            <a:chOff x="6275103" y="2686753"/>
            <a:chExt cx="5614256" cy="1024008"/>
          </a:xfrm>
        </p:grpSpPr>
        <p:pic>
          <p:nvPicPr>
            <p:cNvPr id="12" name="Imagen 11" descr="Una banca de madera&#10;&#10;El contenido generado por IA puede ser incorrecto.">
              <a:extLst>
                <a:ext uri="{FF2B5EF4-FFF2-40B4-BE49-F238E27FC236}">
                  <a16:creationId xmlns:a16="http://schemas.microsoft.com/office/drawing/2014/main" id="{C08BD5AA-5499-FA80-9ACF-B8D70BFC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21050" t="22146" r="21050" b="21812"/>
            <a:stretch>
              <a:fillRect/>
            </a:stretch>
          </p:blipFill>
          <p:spPr>
            <a:xfrm>
              <a:off x="6275103" y="2686753"/>
              <a:ext cx="3249897" cy="1024008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0BC2328-A620-3B46-62B9-21ADDF2ADEB2}"/>
                </a:ext>
              </a:extLst>
            </p:cNvPr>
            <p:cNvSpPr txBox="1"/>
            <p:nvPr/>
          </p:nvSpPr>
          <p:spPr>
            <a:xfrm>
              <a:off x="7439227" y="3477732"/>
              <a:ext cx="17027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chemeClr val="bg1"/>
                  </a:solidFill>
                </a:rPr>
                <a:t>PSFV 246 kWp EDAR Aznalcázar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0B7D364B-771C-45C5-4E05-2FE1FC984DE7}"/>
                </a:ext>
              </a:extLst>
            </p:cNvPr>
            <p:cNvSpPr txBox="1"/>
            <p:nvPr/>
          </p:nvSpPr>
          <p:spPr>
            <a:xfrm>
              <a:off x="9883682" y="3477732"/>
              <a:ext cx="200567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chemeClr val="bg1"/>
                  </a:solidFill>
                </a:rPr>
                <a:t>PSFV 250 kWp EDAR Villamanrique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6C297A-9D42-9305-4256-D237C10B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81" y="3747594"/>
            <a:ext cx="4415391" cy="24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5AD3D1E-06BB-038B-7220-E08735229127}"/>
              </a:ext>
            </a:extLst>
          </p:cNvPr>
          <p:cNvSpPr txBox="1"/>
          <p:nvPr/>
        </p:nvSpPr>
        <p:spPr>
          <a:xfrm>
            <a:off x="8657501" y="5958892"/>
            <a:ext cx="17475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>
                <a:solidFill>
                  <a:schemeClr val="bg1"/>
                </a:solidFill>
              </a:rPr>
              <a:t>PSFV 4,43 MWp ETAP Salteras</a:t>
            </a:r>
          </a:p>
        </p:txBody>
      </p:sp>
    </p:spTree>
    <p:extLst>
      <p:ext uri="{BB962C8B-B14F-4D97-AF65-F5344CB8AC3E}">
        <p14:creationId xmlns:p14="http://schemas.microsoft.com/office/powerpoint/2010/main" val="2334372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AAE73B-616C-DD2C-A360-86CC43E26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975912"/>
            <a:ext cx="10855960" cy="57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35D498-F4E1-9CC8-3033-29940BF24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DAA0BD6-0542-6D98-4F34-08452DD8D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40" y="1066800"/>
            <a:ext cx="10209580" cy="52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7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D9A575-94AB-7B06-30FE-21C253EF0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38" y="1216777"/>
            <a:ext cx="9321592" cy="51271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DDE0BF7-8F95-72E6-111B-CFF9D7A4AEEA}"/>
              </a:ext>
            </a:extLst>
          </p:cNvPr>
          <p:cNvSpPr txBox="1"/>
          <p:nvPr/>
        </p:nvSpPr>
        <p:spPr>
          <a:xfrm>
            <a:off x="9757836" y="2573407"/>
            <a:ext cx="2302932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GAIA cuenta con 36 actuaciones, un presupuesto total de </a:t>
            </a:r>
            <a:r>
              <a:rPr lang="es-E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10.156.405,86 €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una ayuda de </a:t>
            </a:r>
            <a:r>
              <a:rPr lang="es-ES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9.572.573,58 €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1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E551E8BF-8A38-A103-87DF-7B4459E1E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" y="1206499"/>
            <a:ext cx="4605500" cy="543388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C56B1C8-C491-9721-6A54-2F502371C86D}"/>
              </a:ext>
            </a:extLst>
          </p:cNvPr>
          <p:cNvSpPr txBox="1">
            <a:spLocks/>
          </p:cNvSpPr>
          <p:nvPr/>
        </p:nvSpPr>
        <p:spPr>
          <a:xfrm>
            <a:off x="5318421" y="817367"/>
            <a:ext cx="5321808" cy="6138002"/>
          </a:xfrm>
          <a:prstGeom prst="rect">
            <a:avLst/>
          </a:prstGeom>
        </p:spPr>
        <p:txBody>
          <a:bodyPr lIns="720000" tIns="72000" rIns="72000" bIns="72000" anchor="ctr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/>
              <a:buNone/>
              <a:tabLst>
                <a:tab pos="228600" algn="l"/>
                <a:tab pos="449580" algn="l"/>
              </a:tabLst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Las actuaciones incluidas son: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01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GIS de las redes del sistema Guadiamar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02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Modelado hidrodinámico de las redes del sistema Guadiamar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05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Micro-sectorización de la red de abastecimiento del sistema Guadiamar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06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Telelectura de Contadores en el sistema Guadiamar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10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Digitalización saneamiento y depuración del sistema Guadiamar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1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15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Gemelo digital de sistemas de abastecimiento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1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17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Gemelo digital de sistemas de saneamiento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1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18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Gemelo digital de depuradoras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/>
              <a:buNone/>
              <a:tabLst>
                <a:tab pos="228600" algn="l"/>
                <a:tab pos="449580" algn="l"/>
              </a:tabLst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Otras actuaciones que son comunes con otros bloques: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11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Digitalización vertidos a DPH en ALJARAFESA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GAM: Infraestructura en la nube para procesamiento de datos masivos e IA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1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14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Herramienta IA para la detección de fugas y fraude en la red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16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Servicios digitales al usuario basados en telelectura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19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Observatorio Nacional de Gestión del ciclo del Agua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20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Plataforma para la cogobernanza del DPH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21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Plataforma de transparencia con Ayuntamientos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29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Plan integral de gestión del saneamiento de los sistemas Guadiamar y Aljarafe II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31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Estrategia para el diagnóstico, control y gestión de las fugas estructurales de ALJARAFESA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1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32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IA para la gestión eficiente del binomio Agua-Energía en las plantas de producción de Aljarafesa (ETAP, EDAR)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34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Herramienta para la observación y vigilancia meteorológica en las cuencas de saneamiento de ALJARAFESA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s-ES" sz="1800" b="0" i="0" u="none" strike="noStrike" kern="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Portal de transparencia y comunicación con el usuario de ALJARAFESA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CD916FF-4FF4-6F5D-1A72-0FA3AC7B2C65}"/>
              </a:ext>
            </a:extLst>
          </p:cNvPr>
          <p:cNvSpPr/>
          <p:nvPr/>
        </p:nvSpPr>
        <p:spPr>
          <a:xfrm>
            <a:off x="6159669" y="1762929"/>
            <a:ext cx="4480560" cy="51206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FFEDDC7-CEC3-6798-7D8C-80F6D8A9855C}"/>
              </a:ext>
            </a:extLst>
          </p:cNvPr>
          <p:cNvSpPr/>
          <p:nvPr/>
        </p:nvSpPr>
        <p:spPr>
          <a:xfrm>
            <a:off x="6159669" y="3941232"/>
            <a:ext cx="4480560" cy="33334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0949563-D221-D1A6-DF7F-55588F75FE6D}"/>
              </a:ext>
            </a:extLst>
          </p:cNvPr>
          <p:cNvSpPr/>
          <p:nvPr/>
        </p:nvSpPr>
        <p:spPr>
          <a:xfrm>
            <a:off x="6159669" y="5177535"/>
            <a:ext cx="4480560" cy="33334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C05050B-5735-1FF0-6E5C-3FA2D3FBFC0B}"/>
              </a:ext>
            </a:extLst>
          </p:cNvPr>
          <p:cNvSpPr/>
          <p:nvPr/>
        </p:nvSpPr>
        <p:spPr>
          <a:xfrm>
            <a:off x="6159669" y="3635406"/>
            <a:ext cx="4480560" cy="28803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968AC32-296F-DA6B-341B-15937023850C}"/>
              </a:ext>
            </a:extLst>
          </p:cNvPr>
          <p:cNvSpPr/>
          <p:nvPr/>
        </p:nvSpPr>
        <p:spPr>
          <a:xfrm>
            <a:off x="6159669" y="5510878"/>
            <a:ext cx="4480560" cy="33334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97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4D7FBD-DA0D-4B34-AAE8-3C09290C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334" y="1261622"/>
            <a:ext cx="7573422" cy="488427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D3C6B81-5D38-85AA-718A-36EDA38325C2}"/>
              </a:ext>
            </a:extLst>
          </p:cNvPr>
          <p:cNvSpPr/>
          <p:nvPr/>
        </p:nvSpPr>
        <p:spPr>
          <a:xfrm>
            <a:off x="168959" y="2413337"/>
            <a:ext cx="44082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Comarca de</a:t>
            </a:r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l ALJARAFE</a:t>
            </a:r>
          </a:p>
          <a:p>
            <a:endParaRPr lang="en-GB" b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Área metropolitana de Sevilla</a:t>
            </a:r>
            <a:endParaRPr lang="en-GB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1.136 km2</a:t>
            </a: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31 municipios</a:t>
            </a:r>
            <a:endParaRPr lang="en-GB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70 hab</a:t>
            </a:r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/km2 (1971)</a:t>
            </a: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344 hab</a:t>
            </a:r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/km2 </a:t>
            </a:r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(2025)</a:t>
            </a:r>
            <a:endParaRPr lang="es-ES_tradnl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1678831-2ACF-48E5-246E-74C02B23B0F2}"/>
              </a:ext>
            </a:extLst>
          </p:cNvPr>
          <p:cNvGrpSpPr/>
          <p:nvPr/>
        </p:nvGrpSpPr>
        <p:grpSpPr>
          <a:xfrm>
            <a:off x="3888334" y="1305359"/>
            <a:ext cx="8254048" cy="4629193"/>
            <a:chOff x="2243753" y="2603162"/>
            <a:chExt cx="8254048" cy="462919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427ABB6-64F2-6C98-F6DF-C6EF7758B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3753" y="2603162"/>
              <a:ext cx="8254048" cy="462919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659BA039-ED9A-6F82-C8B2-54F2913174AA}"/>
                    </a:ext>
                  </a:extLst>
                </p14:cNvPr>
                <p14:cNvContentPartPr/>
                <p14:nvPr/>
              </p14:nvContentPartPr>
              <p14:xfrm>
                <a:off x="8894167" y="3125117"/>
                <a:ext cx="392040" cy="462960"/>
              </p14:xfrm>
            </p:contentPart>
          </mc:Choice>
          <mc:Fallback xmlns="">
            <p:pic>
              <p:nvPicPr>
                <p:cNvPr id="2" name="Entrada de lápiz 1">
                  <a:extLst>
                    <a:ext uri="{FF2B5EF4-FFF2-40B4-BE49-F238E27FC236}">
                      <a16:creationId xmlns:a16="http://schemas.microsoft.com/office/drawing/2014/main" id="{659BA039-ED9A-6F82-C8B2-54F2913174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76527" y="3089117"/>
                  <a:ext cx="427680" cy="53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5C566FE-2C7B-6AA1-4AF4-B135289A2B60}"/>
              </a:ext>
            </a:extLst>
          </p:cNvPr>
          <p:cNvGrpSpPr/>
          <p:nvPr/>
        </p:nvGrpSpPr>
        <p:grpSpPr>
          <a:xfrm>
            <a:off x="3830456" y="1426565"/>
            <a:ext cx="8270534" cy="4719330"/>
            <a:chOff x="3072388" y="1473129"/>
            <a:chExt cx="8270534" cy="471933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6E43D3D-8A35-003D-F401-F354DBA1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2388" y="1473129"/>
              <a:ext cx="8270534" cy="471933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Entrada de lápiz 9">
                  <a:extLst>
                    <a:ext uri="{FF2B5EF4-FFF2-40B4-BE49-F238E27FC236}">
                      <a16:creationId xmlns:a16="http://schemas.microsoft.com/office/drawing/2014/main" id="{55C9EFEA-6C9F-6E34-C8D0-614E758DC8D3}"/>
                    </a:ext>
                  </a:extLst>
                </p14:cNvPr>
                <p14:cNvContentPartPr/>
                <p14:nvPr/>
              </p14:nvContentPartPr>
              <p14:xfrm>
                <a:off x="9178662" y="3309500"/>
                <a:ext cx="1556280" cy="1701000"/>
              </p14:xfrm>
            </p:contentPart>
          </mc:Choice>
          <mc:Fallback xmlns="">
            <p:pic>
              <p:nvPicPr>
                <p:cNvPr id="10" name="Entrada de lápiz 9">
                  <a:extLst>
                    <a:ext uri="{FF2B5EF4-FFF2-40B4-BE49-F238E27FC236}">
                      <a16:creationId xmlns:a16="http://schemas.microsoft.com/office/drawing/2014/main" id="{55C9EFEA-6C9F-6E34-C8D0-614E758DC8D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88662" y="3129500"/>
                  <a:ext cx="1735920" cy="2060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F1D06F86-3DA3-C4AC-1DE1-67849765C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0316AE-4A6E-FAAB-2C40-E8632D75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25" y="1107645"/>
            <a:ext cx="10784527" cy="51535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9D9420-3304-29A0-AFC7-83087575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25" y="1107645"/>
            <a:ext cx="10894723" cy="51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042EA9-FD1B-B41D-489A-188F4419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1" y="1149298"/>
            <a:ext cx="11176061" cy="472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D49B831-374D-841A-A4D1-F410C6F75DB6}"/>
              </a:ext>
            </a:extLst>
          </p:cNvPr>
          <p:cNvSpPr txBox="1"/>
          <p:nvPr/>
        </p:nvSpPr>
        <p:spPr>
          <a:xfrm>
            <a:off x="4046077" y="6076970"/>
            <a:ext cx="365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Telelectura.  </a:t>
            </a:r>
            <a:r>
              <a:rPr lang="es-ES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 de despliegue.</a:t>
            </a:r>
            <a:endParaRPr lang="es-ES" b="1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3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A28FF15-670E-B8E8-F880-F120ECA1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" y="1030633"/>
            <a:ext cx="11532662" cy="498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33CA4B-3FB4-C272-E452-7104EAC4BD5E}"/>
              </a:ext>
            </a:extLst>
          </p:cNvPr>
          <p:cNvSpPr txBox="1"/>
          <p:nvPr/>
        </p:nvSpPr>
        <p:spPr>
          <a:xfrm>
            <a:off x="4046077" y="6076970"/>
            <a:ext cx="332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Telelectura.  </a:t>
            </a:r>
            <a:r>
              <a:rPr lang="es-ES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Datos agregados.</a:t>
            </a:r>
            <a:endParaRPr lang="es-ES" b="1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93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29C328-F11A-C740-EF4D-19144D7348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468EC3-824C-CE09-EEF7-1710A80F78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2732566"/>
            <a:ext cx="5635337" cy="888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5563524"/>
            <a:ext cx="1177149" cy="9462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50B605-D8BC-7936-44BD-5C827C908ECD}"/>
              </a:ext>
            </a:extLst>
          </p:cNvPr>
          <p:cNvSpPr txBox="1"/>
          <p:nvPr/>
        </p:nvSpPr>
        <p:spPr>
          <a:xfrm>
            <a:off x="1528024" y="1432766"/>
            <a:ext cx="445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UI Variable Display" pitchFamily="2" charset="0"/>
                <a:ea typeface="Microsoft YaHei Light" panose="020B0502040204020203" pitchFamily="34" charset="-122"/>
                <a:cs typeface="+mn-cs"/>
              </a:rPr>
              <a:t>La eficacia de un esfuerzo en común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1E3B8B-D19D-FE8D-545B-691CCF2EE544}"/>
              </a:ext>
            </a:extLst>
          </p:cNvPr>
          <p:cNvSpPr txBox="1"/>
          <p:nvPr/>
        </p:nvSpPr>
        <p:spPr>
          <a:xfrm>
            <a:off x="1528024" y="3721012"/>
            <a:ext cx="445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UI Variable Display" pitchFamily="2" charset="0"/>
                <a:ea typeface="Microsoft YaHei Light" panose="020B0502040204020203" pitchFamily="34" charset="-122"/>
                <a:cs typeface="+mn-cs"/>
              </a:rPr>
              <a:t>El éxito de la gestión mancomunada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F26EE2B-47EC-3706-D274-F3E1BFED5763}"/>
              </a:ext>
            </a:extLst>
          </p:cNvPr>
          <p:cNvSpPr/>
          <p:nvPr/>
        </p:nvSpPr>
        <p:spPr>
          <a:xfrm>
            <a:off x="7215256" y="4436219"/>
            <a:ext cx="39234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www.aljarafesa.es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Glorieta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Gerente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Carlos Moreno, s/n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41940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Tomares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Sevilla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(Spain)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+34 955 60 81 00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registro@aljarafesa.es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DF004C-99B3-27CC-DB09-03376D5E6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37" y="5919808"/>
            <a:ext cx="405324" cy="4053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4B1A931-9962-739F-9EC5-43A761FEA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48" y="5941580"/>
            <a:ext cx="328532" cy="3285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E7BC727-B843-415E-696D-FAD8CD432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92" y="5950379"/>
            <a:ext cx="374753" cy="3747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5C7EF6-832F-AED0-830B-6BE164452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57" y="5961265"/>
            <a:ext cx="351022" cy="351022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D6B57707-B028-DEB9-10B1-9A899AB8A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4745"/>
          <a:stretch>
            <a:fillRect/>
          </a:stretch>
        </p:blipFill>
        <p:spPr bwMode="auto">
          <a:xfrm>
            <a:off x="7215256" y="253145"/>
            <a:ext cx="4660128" cy="40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14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35D498-F4E1-9CC8-3033-29940BF24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C9F5CC-2753-FEB1-3E6D-52E1FD663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96" y="1231877"/>
            <a:ext cx="3458124" cy="48886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824D08-8428-4532-E2CF-5ACEF24A8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990" y="1229100"/>
            <a:ext cx="3743456" cy="4891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667CB8-D659-B122-CB91-0A38CE321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450" y="1464621"/>
            <a:ext cx="3220364" cy="110227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D91399-B808-1395-C384-B8E3E9344AF3}"/>
              </a:ext>
            </a:extLst>
          </p:cNvPr>
          <p:cNvSpPr txBox="1"/>
          <p:nvPr/>
        </p:nvSpPr>
        <p:spPr>
          <a:xfrm>
            <a:off x="286169" y="2767280"/>
            <a:ext cx="264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tx2">
                    <a:lumMod val="75000"/>
                    <a:lumOff val="25000"/>
                  </a:schemeClr>
                </a:solidFill>
                <a:latin typeface="Segoe UI Variable Display" pitchFamily="2" charset="0"/>
                <a:ea typeface="Microsoft YaHei Light" panose="020B0502040204020203" pitchFamily="34" charset="-122"/>
              </a:rPr>
              <a:t>El éxito de la gestión supramunicipal del Ciclo Integral del Agua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B8B60367-83BD-0FB1-BE8D-41B89FA45D68}"/>
                  </a:ext>
                </a:extLst>
              </p14:cNvPr>
              <p14:cNvContentPartPr/>
              <p14:nvPr/>
            </p14:nvContentPartPr>
            <p14:xfrm>
              <a:off x="9122590" y="2298523"/>
              <a:ext cx="1111320" cy="324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B8B60367-83BD-0FB1-BE8D-41B89FA45D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04950" y="2262523"/>
                <a:ext cx="11469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79F74775-20FB-0ACA-E3A1-45138882C8DE}"/>
                  </a:ext>
                </a:extLst>
              </p14:cNvPr>
              <p14:cNvContentPartPr/>
              <p14:nvPr/>
            </p14:nvContentPartPr>
            <p14:xfrm>
              <a:off x="7528870" y="2399323"/>
              <a:ext cx="2693880" cy="2484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9F74775-20FB-0ACA-E3A1-45138882C8D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10870" y="2363323"/>
                <a:ext cx="272952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E4808DFA-FD67-7C24-3C5A-296787670BA6}"/>
                  </a:ext>
                </a:extLst>
              </p14:cNvPr>
              <p14:cNvContentPartPr/>
              <p14:nvPr/>
            </p14:nvContentPartPr>
            <p14:xfrm>
              <a:off x="7537150" y="2512363"/>
              <a:ext cx="1440720" cy="3204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E4808DFA-FD67-7C24-3C5A-296787670B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19510" y="2476363"/>
                <a:ext cx="14763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4A64774B-2115-6EDA-72EE-F12E7200AF3B}"/>
                  </a:ext>
                </a:extLst>
              </p14:cNvPr>
              <p14:cNvContentPartPr/>
              <p14:nvPr/>
            </p14:nvContentPartPr>
            <p14:xfrm>
              <a:off x="7793470" y="4817443"/>
              <a:ext cx="2412360" cy="306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4A64774B-2115-6EDA-72EE-F12E7200AF3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75470" y="4781443"/>
                <a:ext cx="24480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B4EA880E-29BE-9C26-603A-10CEE051746D}"/>
                  </a:ext>
                </a:extLst>
              </p14:cNvPr>
              <p14:cNvContentPartPr/>
              <p14:nvPr/>
            </p14:nvContentPartPr>
            <p14:xfrm>
              <a:off x="7539310" y="4938043"/>
              <a:ext cx="2751120" cy="2628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B4EA880E-29BE-9C26-603A-10CEE05174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1670" y="4902043"/>
                <a:ext cx="27867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A9B412C8-0423-F56A-ACF9-1DA4C9E06A07}"/>
                  </a:ext>
                </a:extLst>
              </p14:cNvPr>
              <p14:cNvContentPartPr/>
              <p14:nvPr/>
            </p14:nvContentPartPr>
            <p14:xfrm>
              <a:off x="7539310" y="5010043"/>
              <a:ext cx="297720" cy="1368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A9B412C8-0423-F56A-ACF9-1DA4C9E06A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21670" y="4974043"/>
                <a:ext cx="333360" cy="8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439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12192000" cy="7272670"/>
          </a:xfrm>
          <a:prstGeom prst="rect">
            <a:avLst/>
          </a:prstGeom>
          <a:solidFill>
            <a:srgbClr val="E6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7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7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7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7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656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223279"/>
            <a:ext cx="1775637" cy="28010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50875" y="1840563"/>
            <a:ext cx="3349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Ayuntamientos competentes en abastecimiento domiciliario de agua potable y alcantarillado.</a:t>
            </a:r>
            <a:endParaRPr lang="es-ES_tradnl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584018" y="1760734"/>
            <a:ext cx="3349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En 1971, 19 municipios y la Diputación de Sevilla crearon la Mancomunidad de Municipios del Aljarafe. </a:t>
            </a:r>
            <a:r>
              <a:rPr lang="en-GB" b="1" dirty="0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		</a:t>
            </a:r>
            <a:endParaRPr lang="es-ES_tradnl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4343" y="4836620"/>
            <a:ext cx="35526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In 1981</a:t>
            </a:r>
            <a:r>
              <a:rPr lang="en-GB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, crea la empresa pública ALJARAFESA, órgano de gestion directa de la Mancomunidad.  Asume servicios en baja (abastecimiento y saneamiento) </a:t>
            </a:r>
            <a:endParaRPr lang="es-ES_tradnl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545034" y="4825955"/>
            <a:ext cx="3349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La Mancomunidad asumió las competencias municipales de los servicios.  En 1971 el abastecimiento en alta a las poblaciónes. </a:t>
            </a:r>
            <a:endParaRPr lang="es-ES_tradnl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89" y="2095813"/>
            <a:ext cx="657447" cy="65744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82" y="2047082"/>
            <a:ext cx="738078" cy="7380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22" y="5082368"/>
            <a:ext cx="723014" cy="72301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23" y="5003477"/>
            <a:ext cx="666636" cy="66663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C8024B-E5F2-1C3C-9000-FF9DA91A8F95}"/>
              </a:ext>
            </a:extLst>
          </p:cNvPr>
          <p:cNvSpPr txBox="1"/>
          <p:nvPr/>
        </p:nvSpPr>
        <p:spPr>
          <a:xfrm>
            <a:off x="350875" y="649821"/>
            <a:ext cx="445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chemeClr val="accent1"/>
                </a:solidFill>
                <a:latin typeface="Segoe UI Variable Display" pitchFamily="2" charset="0"/>
                <a:ea typeface="Microsoft YaHei Light" panose="020B0502040204020203" pitchFamily="34" charset="-122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29530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37313A8D-A4AB-7233-313A-D16B7C86BD29}"/>
              </a:ext>
            </a:extLst>
          </p:cNvPr>
          <p:cNvSpPr txBox="1">
            <a:spLocks/>
          </p:cNvSpPr>
          <p:nvPr/>
        </p:nvSpPr>
        <p:spPr>
          <a:xfrm>
            <a:off x="-142001" y="719998"/>
            <a:ext cx="6632448" cy="613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72000" rIns="72000" bIns="7200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defRPr sz="24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Aljarafesa opera el ciclo integral del agua en: </a:t>
            </a:r>
          </a:p>
          <a:p>
            <a:pPr marL="914400" marR="0" lvl="1" indent="-3810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31 municipios medianos y pequeños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28 tienen menos de 20.000 hab. y 7 tienen menos de 5.000 hab.</a:t>
            </a:r>
          </a:p>
          <a:p>
            <a:pPr marL="914400" marR="0" lvl="1" indent="-3810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Sirve a </a:t>
            </a: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390.000 habitantes</a:t>
            </a:r>
          </a:p>
          <a:p>
            <a:pPr marL="7620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Es un sistema de gestión complejo: </a:t>
            </a:r>
          </a:p>
          <a:p>
            <a:pPr marL="914400" marR="0" lvl="1" indent="-3810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 ETAP abastece a 30 municipios.</a:t>
            </a:r>
          </a:p>
          <a:p>
            <a:pPr marL="914400" marR="0" lvl="1" indent="-3810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 EDAR sirve a 22 municipios.</a:t>
            </a:r>
          </a:p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Char char="•"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Aljarafesa ha obtenido altas cotas de gestión para un sistema mancomunado: </a:t>
            </a:r>
          </a:p>
          <a:p>
            <a:pPr marL="914400" marR="0" lvl="1" indent="-3810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Calidad de servicio uniforme por municipio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914400" marR="0" lvl="1" indent="-3810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ANR &lt; 20% 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(Med. Nacional: 23,5% / &lt;20.000 hab 28%)</a:t>
            </a:r>
          </a:p>
          <a:p>
            <a:pPr marL="914400" marR="0" lvl="1" indent="-3810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Cons. doméstico 103,9 l/hab/día </a:t>
            </a:r>
          </a:p>
          <a:p>
            <a:pPr marL="533400" marR="0" lvl="1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(Med. Nacional 131 l/hab/día / &lt;20.000 hab 134 l/hab/día)</a:t>
            </a:r>
          </a:p>
          <a:p>
            <a:pPr marL="914400" marR="0" lvl="1" indent="-3810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Calibri"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Cumplimiento de la normativa asociada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Char char="•"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7F16B203-5D1C-553B-F5D5-4C3813F93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4745"/>
          <a:stretch>
            <a:fillRect/>
          </a:stretch>
        </p:blipFill>
        <p:spPr bwMode="auto">
          <a:xfrm>
            <a:off x="6490447" y="1406178"/>
            <a:ext cx="5160550" cy="446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53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35D498-F4E1-9CC8-3033-29940BF24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61EB0FB-E7CD-BBBC-613B-893B0DC5B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243090"/>
              </p:ext>
            </p:extLst>
          </p:nvPr>
        </p:nvGraphicFramePr>
        <p:xfrm>
          <a:off x="6177053" y="3095137"/>
          <a:ext cx="5238567" cy="1645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Ciclo urbano del agua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Número de municipios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latin typeface="Arial" charset="0"/>
                          <a:ea typeface="Arial" charset="0"/>
                          <a:cs typeface="Arial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Número de habitantes*</a:t>
                      </a:r>
                      <a:endParaRPr lang="es-ES_tradnl" sz="1200" b="1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Pueblos originarios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latin typeface="Arial" charset="0"/>
                          <a:ea typeface="Arial" charset="0"/>
                          <a:cs typeface="Arial" charset="0"/>
                        </a:rPr>
                        <a:t>58.648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latin typeface="Arial" charset="0"/>
                          <a:ea typeface="Arial" charset="0"/>
                          <a:cs typeface="Arial" charset="0"/>
                        </a:rPr>
                        <a:t>243.765</a:t>
                      </a:r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latin typeface="Arial" charset="0"/>
                          <a:ea typeface="Arial" charset="0"/>
                          <a:cs typeface="Arial" charset="0"/>
                        </a:rPr>
                        <a:t>x4</a:t>
                      </a:r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Incorporaciones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latin typeface="Arial" charset="0"/>
                          <a:ea typeface="Arial" charset="0"/>
                          <a:cs typeface="Arial" charset="0"/>
                        </a:rPr>
                        <a:t>95.622</a:t>
                      </a:r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Suma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latin typeface="Arial" charset="0"/>
                          <a:ea typeface="Arial" charset="0"/>
                          <a:cs typeface="Arial" charset="0"/>
                        </a:rPr>
                        <a:t>58.648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latin typeface="Arial" charset="0"/>
                          <a:ea typeface="Arial" charset="0"/>
                          <a:cs typeface="Arial" charset="0"/>
                        </a:rPr>
                        <a:t>339.387</a:t>
                      </a:r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latin typeface="Arial" charset="0"/>
                          <a:ea typeface="Arial" charset="0"/>
                          <a:cs typeface="Arial" charset="0"/>
                        </a:rPr>
                        <a:t>x5,7</a:t>
                      </a:r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82E2A45-0F57-945A-7793-B761345CE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667566"/>
              </p:ext>
            </p:extLst>
          </p:nvPr>
        </p:nvGraphicFramePr>
        <p:xfrm>
          <a:off x="6177053" y="4741057"/>
          <a:ext cx="5238567" cy="8229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146">
                <a:tc gridSpan="4"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Ciclo urbano del agua y sólo depuración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Número de pueblos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latin typeface="Arial" charset="0"/>
                          <a:ea typeface="Arial" charset="0"/>
                          <a:cs typeface="Arial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Número de habitantes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latin typeface="Arial" charset="0"/>
                          <a:ea typeface="Arial" charset="0"/>
                          <a:cs typeface="Arial" charset="0"/>
                        </a:rPr>
                        <a:t>374.346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FA7EBD2D-844F-83A7-3424-35917331DE75}"/>
              </a:ext>
            </a:extLst>
          </p:cNvPr>
          <p:cNvSpPr/>
          <p:nvPr/>
        </p:nvSpPr>
        <p:spPr>
          <a:xfrm>
            <a:off x="6170431" y="5732077"/>
            <a:ext cx="54084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>
                <a:latin typeface="Arial" charset="0"/>
                <a:ea typeface="Arial" charset="0"/>
                <a:cs typeface="Arial" charset="0"/>
              </a:rPr>
              <a:t>* datos INE </a:t>
            </a:r>
            <a:r>
              <a:rPr lang="es-ES_tradnl" sz="1000" dirty="0"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s-ES_tradnl" sz="1000">
                <a:latin typeface="Arial" charset="0"/>
                <a:ea typeface="Arial" charset="0"/>
                <a:cs typeface="Arial" charset="0"/>
              </a:rPr>
              <a:t>. Población estimada no censada:15% (no incluida).</a:t>
            </a:r>
            <a:endParaRPr lang="es-ES_tradnl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F617BB-D264-A63E-C804-FC0419C76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7" y="2946635"/>
            <a:ext cx="526319" cy="5263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18822D3-9CD2-C5A4-06B9-AD3511F2E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6" y="3871873"/>
            <a:ext cx="526319" cy="5263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C79C07B-3152-149B-BC34-E618F47D0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7" y="4745064"/>
            <a:ext cx="526319" cy="52631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B04C0BA-074E-DF73-9CF0-022E5424AB47}"/>
              </a:ext>
            </a:extLst>
          </p:cNvPr>
          <p:cNvSpPr/>
          <p:nvPr/>
        </p:nvSpPr>
        <p:spPr>
          <a:xfrm>
            <a:off x="1091902" y="2918956"/>
            <a:ext cx="43325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Incremento poblacional 7 veces superior a la media provincial, autonómica y nacional.</a:t>
            </a:r>
            <a:endParaRPr lang="es-ES_tradnl" sz="1500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D07422B-16BF-27E8-610B-290A036C8DF7}"/>
              </a:ext>
            </a:extLst>
          </p:cNvPr>
          <p:cNvSpPr/>
          <p:nvPr/>
        </p:nvSpPr>
        <p:spPr>
          <a:xfrm>
            <a:off x="1057499" y="3881442"/>
            <a:ext cx="43325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Las principals infraestructuras hidráulicas se han multiplicado en más de 10 veces.	</a:t>
            </a:r>
            <a:endParaRPr lang="es-ES_tradnl" sz="1500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049DD25-0DED-0D9E-0284-6F64D61B76F5}"/>
              </a:ext>
            </a:extLst>
          </p:cNvPr>
          <p:cNvSpPr/>
          <p:nvPr/>
        </p:nvSpPr>
        <p:spPr>
          <a:xfrm>
            <a:off x="1057499" y="4745064"/>
            <a:ext cx="43325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>
                <a:solidFill>
                  <a:srgbClr val="1E328B"/>
                </a:solidFill>
                <a:effectLst/>
                <a:latin typeface="Arial" charset="0"/>
                <a:ea typeface="Arial" charset="0"/>
                <a:cs typeface="Arial" charset="0"/>
              </a:rPr>
              <a:t>Claves:  Consenso y participación activa de los ayuntamientos.</a:t>
            </a:r>
            <a:endParaRPr lang="es-ES_tradnl" sz="1500" b="1" dirty="0">
              <a:solidFill>
                <a:srgbClr val="1E328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D268805-C915-49E7-DF84-40CCC5E8A1C2}"/>
              </a:ext>
            </a:extLst>
          </p:cNvPr>
          <p:cNvSpPr txBox="1"/>
          <p:nvPr/>
        </p:nvSpPr>
        <p:spPr>
          <a:xfrm>
            <a:off x="554075" y="1110251"/>
            <a:ext cx="445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chemeClr val="accent1"/>
                </a:solidFill>
                <a:latin typeface="Segoe UI Variable Display" pitchFamily="2" charset="0"/>
                <a:ea typeface="Microsoft YaHei Light" panose="020B0502040204020203" pitchFamily="34" charset="-122"/>
              </a:rPr>
              <a:t>Evolución de la población</a:t>
            </a: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EEE4BE62-F3C7-0121-A18B-E7437D164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24590"/>
              </p:ext>
            </p:extLst>
          </p:nvPr>
        </p:nvGraphicFramePr>
        <p:xfrm>
          <a:off x="6177054" y="2815079"/>
          <a:ext cx="5238567" cy="2743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Población servida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2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2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2026</a:t>
                      </a:r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2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incr</a:t>
                      </a:r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2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1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/>
          <a:stretch/>
        </p:blipFill>
        <p:spPr>
          <a:xfrm>
            <a:off x="5284381" y="838729"/>
            <a:ext cx="6907619" cy="53641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223279"/>
            <a:ext cx="1775637" cy="280106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/>
        </p:nvGraphicFramePr>
        <p:xfrm>
          <a:off x="350876" y="4614274"/>
          <a:ext cx="5238567" cy="2743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73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146">
                <a:tc>
                  <a:txBody>
                    <a:bodyPr/>
                    <a:lstStyle/>
                    <a:p>
                      <a:pPr algn="l"/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rgbClr val="00357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rgbClr val="00357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1981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357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2025</a:t>
                      </a:r>
                      <a:endParaRPr lang="es-ES_tradnl" sz="1200" dirty="0">
                        <a:solidFill>
                          <a:srgbClr val="00357A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357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71-25</a:t>
                      </a:r>
                      <a:endParaRPr lang="es-ES_tradnl" sz="1200" dirty="0">
                        <a:solidFill>
                          <a:srgbClr val="00357A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/>
        </p:nvGraphicFramePr>
        <p:xfrm>
          <a:off x="350875" y="4894332"/>
          <a:ext cx="5238567" cy="8229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73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146">
                <a:tc gridSpan="4"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ETAP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Caudal diseño (</a:t>
                      </a:r>
                      <a:r>
                        <a:rPr lang="es-ES_tradnl" sz="1200" b="0" dirty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l/s)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655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1.775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x17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Capacidad bombeo </a:t>
                      </a:r>
                      <a:r>
                        <a:rPr lang="es-ES_tradnl" sz="1200" b="0" dirty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(l/s)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x20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/>
        </p:nvGraphicFramePr>
        <p:xfrm>
          <a:off x="350874" y="5716915"/>
          <a:ext cx="5238567" cy="8229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115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146">
                <a:tc gridSpan="2"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Red de distribución de agua potable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Depósitos reguladores </a:t>
                      </a:r>
                      <a:r>
                        <a:rPr lang="es-ES_tradnl" sz="1200" b="0" dirty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(m3)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18.400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33.100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283.967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x15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Red de distribución</a:t>
                      </a:r>
                      <a:r>
                        <a:rPr lang="es-ES_tradnl" sz="1200" b="0" baseline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(km</a:t>
                      </a:r>
                      <a:r>
                        <a:rPr lang="es-ES_tradnl" sz="1200" b="0" dirty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2.725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x26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ángulo 19"/>
          <p:cNvSpPr/>
          <p:nvPr/>
        </p:nvSpPr>
        <p:spPr>
          <a:xfrm>
            <a:off x="255557" y="4182263"/>
            <a:ext cx="5389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Tratamiento y distribución de agua potable</a:t>
            </a:r>
            <a:endParaRPr lang="es-ES_tradnl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0" y="2453056"/>
            <a:ext cx="388037" cy="38803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9" y="2982310"/>
            <a:ext cx="388037" cy="38803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9" y="3547870"/>
            <a:ext cx="388037" cy="388037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786351" y="2452599"/>
            <a:ext cx="4834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effectLst/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Comunidad Usuarios abastecimiento ámbito ALJ-EMASESA.  Centralización del tratamiento (ETAP Salteras)</a:t>
            </a:r>
            <a:endParaRPr lang="es-ES_tradnl" sz="1200" b="1" dirty="0">
              <a:solidFill>
                <a:schemeClr val="bg1"/>
              </a:solidFill>
              <a:latin typeface="Segoe UI" panose="020B0502040204020203" pitchFamily="34" charset="0"/>
              <a:ea typeface="Arial" charset="0"/>
              <a:cs typeface="Segoe UI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86351" y="3076943"/>
            <a:ext cx="4332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Gestión profesionalizada del servicio</a:t>
            </a:r>
            <a:endParaRPr lang="es-ES_tradnl" sz="1200" b="1" dirty="0">
              <a:solidFill>
                <a:schemeClr val="bg1"/>
              </a:solidFill>
              <a:latin typeface="Segoe UI" panose="020B0502040204020203" pitchFamily="34" charset="0"/>
              <a:ea typeface="Arial" charset="0"/>
              <a:cs typeface="Segoe UI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733646" y="3591745"/>
            <a:ext cx="4332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Misma Calidad del agua para toda la población</a:t>
            </a:r>
            <a:endParaRPr lang="es-ES_tradnl" sz="1200" b="1" dirty="0">
              <a:solidFill>
                <a:schemeClr val="bg1"/>
              </a:solidFill>
              <a:latin typeface="Segoe UI" panose="020B0502040204020203" pitchFamily="34" charset="0"/>
              <a:ea typeface="Arial" charset="0"/>
              <a:cs typeface="Segoe UI" panose="020B0502040204020203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071C66E-07BA-DDCB-BD5A-A3A80C2DB4B5}"/>
              </a:ext>
            </a:extLst>
          </p:cNvPr>
          <p:cNvGrpSpPr/>
          <p:nvPr/>
        </p:nvGrpSpPr>
        <p:grpSpPr>
          <a:xfrm>
            <a:off x="5687942" y="87641"/>
            <a:ext cx="6405554" cy="6682717"/>
            <a:chOff x="5687942" y="87641"/>
            <a:chExt cx="6405554" cy="668271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358A80B-8928-4592-8609-664DDB478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7942" y="87641"/>
              <a:ext cx="6405554" cy="6682717"/>
            </a:xfrm>
            <a:prstGeom prst="rect">
              <a:avLst/>
            </a:prstGeom>
          </p:spPr>
        </p:pic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B8794439-F99E-52E2-64C5-654616CE32F6}"/>
                </a:ext>
              </a:extLst>
            </p:cNvPr>
            <p:cNvSpPr/>
            <p:nvPr/>
          </p:nvSpPr>
          <p:spPr>
            <a:xfrm>
              <a:off x="9369070" y="2079056"/>
              <a:ext cx="182880" cy="17325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CAF8245-4DBC-B25E-6C08-7F6857731A6A}"/>
              </a:ext>
            </a:extLst>
          </p:cNvPr>
          <p:cNvSpPr txBox="1"/>
          <p:nvPr/>
        </p:nvSpPr>
        <p:spPr>
          <a:xfrm>
            <a:off x="350874" y="649821"/>
            <a:ext cx="506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chemeClr val="bg1"/>
                </a:solidFill>
                <a:latin typeface="Segoe UI Variable Display" pitchFamily="2" charset="0"/>
                <a:ea typeface="Microsoft YaHei Light" panose="020B0502040204020203" pitchFamily="34" charset="-122"/>
              </a:rPr>
              <a:t>Evolución del tratamiento y distribución de agua potable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E6794B65-1053-E3D9-A4D2-16A96FEE2FBD}"/>
                  </a:ext>
                </a:extLst>
              </p14:cNvPr>
              <p14:cNvContentPartPr/>
              <p14:nvPr/>
            </p14:nvContentPartPr>
            <p14:xfrm>
              <a:off x="11310687" y="2633107"/>
              <a:ext cx="712800" cy="172332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E6794B65-1053-E3D9-A4D2-16A96FEE2F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21047" y="2453107"/>
                <a:ext cx="892440" cy="208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70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98" y="49886"/>
            <a:ext cx="6315102" cy="47363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223279"/>
            <a:ext cx="1775637" cy="280106"/>
          </a:xfrm>
          <a:prstGeom prst="rect">
            <a:avLst/>
          </a:prstGeom>
        </p:spPr>
      </p:pic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324065"/>
              </p:ext>
            </p:extLst>
          </p:nvPr>
        </p:nvGraphicFramePr>
        <p:xfrm>
          <a:off x="436352" y="5212901"/>
          <a:ext cx="11425131" cy="1554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9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2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75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6535">
                  <a:extLst>
                    <a:ext uri="{9D8B030D-6E8A-4147-A177-3AD203B41FA5}">
                      <a16:colId xmlns:a16="http://schemas.microsoft.com/office/drawing/2014/main" val="3091890887"/>
                    </a:ext>
                  </a:extLst>
                </a:gridCol>
                <a:gridCol w="8703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EDARs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Guadalquivir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 err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Guad</a:t>
                      </a:r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. 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 err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Guad</a:t>
                      </a:r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. II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 err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Aznalcóllar</a:t>
                      </a:r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Isla</a:t>
                      </a:r>
                      <a:r>
                        <a:rPr lang="es-ES_tradnl" sz="1200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Mayor</a:t>
                      </a:r>
                      <a:endParaRPr lang="es-ES_tradnl" sz="12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 err="1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Gerena</a:t>
                      </a:r>
                      <a:endParaRPr lang="es-ES_tradnl" sz="12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C. Campo</a:t>
                      </a:r>
                    </a:p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C.</a:t>
                      </a:r>
                      <a:r>
                        <a:rPr lang="es-ES_tradnl" sz="120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Céspedes</a:t>
                      </a:r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Guillena</a:t>
                      </a:r>
                      <a:endParaRPr lang="es-ES_tradnl" sz="12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Número de municipios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s-ES_tradnl" sz="12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33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Población equivalente (h-e) 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460.000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50.400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41.300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30.000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10.000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10.000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1.200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31.900</a:t>
                      </a:r>
                      <a:endParaRPr lang="es-ES_tradnl" sz="12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634.800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Caudal de diseño </a:t>
                      </a:r>
                      <a:r>
                        <a:rPr lang="es-ES_tradnl" sz="1200" b="0" dirty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(m3/d)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105.000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12.750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10.500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3.200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1.800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6.000</a:t>
                      </a:r>
                      <a:endParaRPr lang="es-ES_tradnl" sz="12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141.300</a:t>
                      </a:r>
                      <a:endParaRPr lang="es-ES_tradnl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146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9CE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Red de saneamiento (km)</a:t>
                      </a:r>
                      <a:endParaRPr lang="es-ES_tradnl" sz="1200" b="0" dirty="0">
                        <a:solidFill>
                          <a:srgbClr val="009CE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1.900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00669"/>
                  </a:ext>
                </a:extLst>
              </a:tr>
            </a:tbl>
          </a:graphicData>
        </a:graphic>
      </p:graphicFrame>
      <p:sp>
        <p:nvSpPr>
          <p:cNvPr id="20" name="Rectángulo 19"/>
          <p:cNvSpPr/>
          <p:nvPr/>
        </p:nvSpPr>
        <p:spPr>
          <a:xfrm>
            <a:off x="430170" y="4715967"/>
            <a:ext cx="6014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Saneamiento y d</a:t>
            </a:r>
            <a:r>
              <a:rPr lang="en-GB" sz="2000" b="1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epuración de aguas residuales</a:t>
            </a:r>
            <a:endParaRPr lang="es-ES_tradnl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0" y="2533073"/>
            <a:ext cx="388037" cy="38803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9" y="3062327"/>
            <a:ext cx="388037" cy="38803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9" y="3627887"/>
            <a:ext cx="388037" cy="388037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784050" y="2631520"/>
            <a:ext cx="48751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Centralización de </a:t>
            </a:r>
            <a:r>
              <a:rPr lang="en-GB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estaciones depuradoras de aguas residuales</a:t>
            </a:r>
            <a:endParaRPr lang="es-ES_tradnl" sz="1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84050" y="3156960"/>
            <a:ext cx="4332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Gestión profesionalizada del servicio</a:t>
            </a:r>
            <a:endParaRPr lang="es-ES_tradnl" sz="1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805192" y="3671762"/>
            <a:ext cx="4332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Contribución a la sostenibilidad medioambiental de la Comarca</a:t>
            </a:r>
            <a:endParaRPr lang="es-ES_tradnl" sz="1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7A49CB1-7704-0222-E07A-FF107F69C35C}"/>
              </a:ext>
            </a:extLst>
          </p:cNvPr>
          <p:cNvSpPr txBox="1"/>
          <p:nvPr/>
        </p:nvSpPr>
        <p:spPr>
          <a:xfrm>
            <a:off x="396350" y="596679"/>
            <a:ext cx="4458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chemeClr val="bg1"/>
                </a:solidFill>
                <a:latin typeface="Segoe UI Variable Display" pitchFamily="2" charset="0"/>
                <a:ea typeface="Microsoft YaHei Light" panose="020B0502040204020203" pitchFamily="34" charset="-122"/>
              </a:rPr>
              <a:t>Evolución del saneamiento y depuración de aguas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6DB426F-7E8C-D2E8-948A-144C29F1EC96}"/>
              </a:ext>
            </a:extLst>
          </p:cNvPr>
          <p:cNvGrpSpPr/>
          <p:nvPr/>
        </p:nvGrpSpPr>
        <p:grpSpPr>
          <a:xfrm>
            <a:off x="6513747" y="49886"/>
            <a:ext cx="5203256" cy="5134429"/>
            <a:chOff x="6551420" y="-8080"/>
            <a:chExt cx="5203256" cy="5134429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6CF86F7-30C7-A9F8-D0EE-7B30CAEF8E4D}"/>
                </a:ext>
              </a:extLst>
            </p:cNvPr>
            <p:cNvGrpSpPr/>
            <p:nvPr/>
          </p:nvGrpSpPr>
          <p:grpSpPr>
            <a:xfrm>
              <a:off x="6551420" y="-8080"/>
              <a:ext cx="5203256" cy="5134429"/>
              <a:chOff x="6551420" y="-8080"/>
              <a:chExt cx="5203256" cy="5134429"/>
            </a:xfrm>
          </p:grpSpPr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A2EDBB5D-3DA4-FEE9-D77E-CD29CE466671}"/>
                  </a:ext>
                </a:extLst>
              </p:cNvPr>
              <p:cNvGrpSpPr/>
              <p:nvPr/>
            </p:nvGrpSpPr>
            <p:grpSpPr>
              <a:xfrm>
                <a:off x="6551420" y="-8080"/>
                <a:ext cx="5203256" cy="5134429"/>
                <a:chOff x="6371295" y="35196"/>
                <a:chExt cx="5203256" cy="5134429"/>
              </a:xfrm>
            </p:grpSpPr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0FEE7D6C-0B5F-D865-5875-AC160FA9E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71295" y="35196"/>
                  <a:ext cx="5203256" cy="5134429"/>
                </a:xfrm>
                <a:prstGeom prst="rect">
                  <a:avLst/>
                </a:prstGeom>
              </p:spPr>
            </p:pic>
            <p:sp>
              <p:nvSpPr>
                <p:cNvPr id="4" name="Elipse 3">
                  <a:extLst>
                    <a:ext uri="{FF2B5EF4-FFF2-40B4-BE49-F238E27FC236}">
                      <a16:creationId xmlns:a16="http://schemas.microsoft.com/office/drawing/2014/main" id="{F2F5AF98-43BE-E5E2-E0E8-5098AE33FB7D}"/>
                    </a:ext>
                  </a:extLst>
                </p:cNvPr>
                <p:cNvSpPr/>
                <p:nvPr/>
              </p:nvSpPr>
              <p:spPr>
                <a:xfrm>
                  <a:off x="7885927" y="468994"/>
                  <a:ext cx="112395" cy="10268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" name="Elipse 4">
                  <a:extLst>
                    <a:ext uri="{FF2B5EF4-FFF2-40B4-BE49-F238E27FC236}">
                      <a16:creationId xmlns:a16="http://schemas.microsoft.com/office/drawing/2014/main" id="{178FE809-ED94-F2ED-A5CB-5B67561E9042}"/>
                    </a:ext>
                  </a:extLst>
                </p:cNvPr>
                <p:cNvSpPr/>
                <p:nvPr/>
              </p:nvSpPr>
              <p:spPr>
                <a:xfrm>
                  <a:off x="6514171" y="2598698"/>
                  <a:ext cx="112395" cy="10268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" name="Elipse 5">
                  <a:extLst>
                    <a:ext uri="{FF2B5EF4-FFF2-40B4-BE49-F238E27FC236}">
                      <a16:creationId xmlns:a16="http://schemas.microsoft.com/office/drawing/2014/main" id="{B11D9E10-4748-2316-01FA-0C6A80568D13}"/>
                    </a:ext>
                  </a:extLst>
                </p:cNvPr>
                <p:cNvSpPr/>
                <p:nvPr/>
              </p:nvSpPr>
              <p:spPr>
                <a:xfrm>
                  <a:off x="6538432" y="3021496"/>
                  <a:ext cx="112395" cy="10268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" name="Elipse 7">
                  <a:extLst>
                    <a:ext uri="{FF2B5EF4-FFF2-40B4-BE49-F238E27FC236}">
                      <a16:creationId xmlns:a16="http://schemas.microsoft.com/office/drawing/2014/main" id="{5127C143-5F30-8D6B-2668-6F298BF3C4E7}"/>
                    </a:ext>
                  </a:extLst>
                </p:cNvPr>
                <p:cNvSpPr/>
                <p:nvPr/>
              </p:nvSpPr>
              <p:spPr>
                <a:xfrm>
                  <a:off x="7688611" y="4485759"/>
                  <a:ext cx="112395" cy="10268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3BCD1FB2-BCD5-74C2-18D7-7C470BDC7280}"/>
                    </a:ext>
                  </a:extLst>
                </p:cNvPr>
                <p:cNvSpPr/>
                <p:nvPr/>
              </p:nvSpPr>
              <p:spPr>
                <a:xfrm>
                  <a:off x="7343932" y="5050043"/>
                  <a:ext cx="112395" cy="10268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EF1EB1A6-AD5E-2655-682D-FC8AA70147C4}"/>
                    </a:ext>
                  </a:extLst>
                </p:cNvPr>
                <p:cNvSpPr/>
                <p:nvPr/>
              </p:nvSpPr>
              <p:spPr>
                <a:xfrm>
                  <a:off x="9153048" y="296613"/>
                  <a:ext cx="112395" cy="10268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id="{903AA9C2-3EEA-0C47-A702-299476A8149D}"/>
                    </a:ext>
                  </a:extLst>
                </p:cNvPr>
                <p:cNvSpPr/>
                <p:nvPr/>
              </p:nvSpPr>
              <p:spPr>
                <a:xfrm>
                  <a:off x="10958417" y="266641"/>
                  <a:ext cx="112395" cy="10268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6" name="Conector recto de flecha 15">
                  <a:extLst>
                    <a:ext uri="{FF2B5EF4-FFF2-40B4-BE49-F238E27FC236}">
                      <a16:creationId xmlns:a16="http://schemas.microsoft.com/office/drawing/2014/main" id="{C5F42D33-060B-7E2A-21C3-A81CF2AE9E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65017" y="102159"/>
                  <a:ext cx="162798" cy="13576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EDF54FF0-B691-ADF7-F193-0A05CAAC7632}"/>
                    </a:ext>
                  </a:extLst>
                </p:cNvPr>
                <p:cNvSpPr/>
                <p:nvPr/>
              </p:nvSpPr>
              <p:spPr>
                <a:xfrm>
                  <a:off x="8316569" y="5021733"/>
                  <a:ext cx="112395" cy="10268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21" name="Conector recto de flecha 20">
                  <a:extLst>
                    <a:ext uri="{FF2B5EF4-FFF2-40B4-BE49-F238E27FC236}">
                      <a16:creationId xmlns:a16="http://schemas.microsoft.com/office/drawing/2014/main" id="{63D1C39A-3EF8-F66E-00DC-D2D52DFB63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8571" y="4812419"/>
                  <a:ext cx="4196" cy="16170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4C978AC2-BC81-A751-2397-E3B8A0E40692}"/>
                    </a:ext>
                  </a:extLst>
                </p:cNvPr>
                <p:cNvSpPr/>
                <p:nvPr/>
              </p:nvSpPr>
              <p:spPr>
                <a:xfrm>
                  <a:off x="10835679" y="3896251"/>
                  <a:ext cx="112395" cy="10268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" name="Forma libre: forma 16">
                  <a:extLst>
                    <a:ext uri="{FF2B5EF4-FFF2-40B4-BE49-F238E27FC236}">
                      <a16:creationId xmlns:a16="http://schemas.microsoft.com/office/drawing/2014/main" id="{63533423-FFDE-7A18-86C7-B5171778A50F}"/>
                    </a:ext>
                  </a:extLst>
                </p:cNvPr>
                <p:cNvSpPr/>
                <p:nvPr/>
              </p:nvSpPr>
              <p:spPr>
                <a:xfrm>
                  <a:off x="7239000" y="2552700"/>
                  <a:ext cx="1375833" cy="1926167"/>
                </a:xfrm>
                <a:custGeom>
                  <a:avLst/>
                  <a:gdLst>
                    <a:gd name="connsiteX0" fmla="*/ 474133 w 1375833"/>
                    <a:gd name="connsiteY0" fmla="*/ 1926167 h 1926167"/>
                    <a:gd name="connsiteX1" fmla="*/ 317500 w 1375833"/>
                    <a:gd name="connsiteY1" fmla="*/ 1676400 h 1926167"/>
                    <a:gd name="connsiteX2" fmla="*/ 491067 w 1375833"/>
                    <a:gd name="connsiteY2" fmla="*/ 1350433 h 1926167"/>
                    <a:gd name="connsiteX3" fmla="*/ 558800 w 1375833"/>
                    <a:gd name="connsiteY3" fmla="*/ 1189567 h 1926167"/>
                    <a:gd name="connsiteX4" fmla="*/ 571500 w 1375833"/>
                    <a:gd name="connsiteY4" fmla="*/ 1041400 h 1926167"/>
                    <a:gd name="connsiteX5" fmla="*/ 292100 w 1375833"/>
                    <a:gd name="connsiteY5" fmla="*/ 821267 h 1926167"/>
                    <a:gd name="connsiteX6" fmla="*/ 88900 w 1375833"/>
                    <a:gd name="connsiteY6" fmla="*/ 833967 h 1926167"/>
                    <a:gd name="connsiteX7" fmla="*/ 0 w 1375833"/>
                    <a:gd name="connsiteY7" fmla="*/ 618067 h 1926167"/>
                    <a:gd name="connsiteX8" fmla="*/ 118533 w 1375833"/>
                    <a:gd name="connsiteY8" fmla="*/ 503767 h 1926167"/>
                    <a:gd name="connsiteX9" fmla="*/ 330200 w 1375833"/>
                    <a:gd name="connsiteY9" fmla="*/ 512233 h 1926167"/>
                    <a:gd name="connsiteX10" fmla="*/ 571500 w 1375833"/>
                    <a:gd name="connsiteY10" fmla="*/ 622300 h 1926167"/>
                    <a:gd name="connsiteX11" fmla="*/ 770467 w 1375833"/>
                    <a:gd name="connsiteY11" fmla="*/ 579967 h 1926167"/>
                    <a:gd name="connsiteX12" fmla="*/ 884767 w 1375833"/>
                    <a:gd name="connsiteY12" fmla="*/ 359833 h 1926167"/>
                    <a:gd name="connsiteX13" fmla="*/ 977900 w 1375833"/>
                    <a:gd name="connsiteY13" fmla="*/ 203200 h 1926167"/>
                    <a:gd name="connsiteX14" fmla="*/ 1104900 w 1375833"/>
                    <a:gd name="connsiteY14" fmla="*/ 46567 h 1926167"/>
                    <a:gd name="connsiteX15" fmla="*/ 1291167 w 1375833"/>
                    <a:gd name="connsiteY15" fmla="*/ 0 h 1926167"/>
                    <a:gd name="connsiteX16" fmla="*/ 1375833 w 1375833"/>
                    <a:gd name="connsiteY16" fmla="*/ 198967 h 1926167"/>
                    <a:gd name="connsiteX17" fmla="*/ 1333500 w 1375833"/>
                    <a:gd name="connsiteY17" fmla="*/ 444500 h 1926167"/>
                    <a:gd name="connsiteX18" fmla="*/ 1126067 w 1375833"/>
                    <a:gd name="connsiteY18" fmla="*/ 639233 h 1926167"/>
                    <a:gd name="connsiteX19" fmla="*/ 973667 w 1375833"/>
                    <a:gd name="connsiteY19" fmla="*/ 795867 h 1926167"/>
                    <a:gd name="connsiteX20" fmla="*/ 927100 w 1375833"/>
                    <a:gd name="connsiteY20" fmla="*/ 1075267 h 1926167"/>
                    <a:gd name="connsiteX21" fmla="*/ 817033 w 1375833"/>
                    <a:gd name="connsiteY21" fmla="*/ 1337733 h 1926167"/>
                    <a:gd name="connsiteX22" fmla="*/ 715433 w 1375833"/>
                    <a:gd name="connsiteY22" fmla="*/ 1460500 h 1926167"/>
                    <a:gd name="connsiteX23" fmla="*/ 605367 w 1375833"/>
                    <a:gd name="connsiteY23" fmla="*/ 1680633 h 1926167"/>
                    <a:gd name="connsiteX24" fmla="*/ 474133 w 1375833"/>
                    <a:gd name="connsiteY24" fmla="*/ 1926167 h 1926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75833" h="1926167">
                      <a:moveTo>
                        <a:pt x="474133" y="1926167"/>
                      </a:moveTo>
                      <a:lnTo>
                        <a:pt x="317500" y="1676400"/>
                      </a:lnTo>
                      <a:lnTo>
                        <a:pt x="491067" y="1350433"/>
                      </a:lnTo>
                      <a:lnTo>
                        <a:pt x="558800" y="1189567"/>
                      </a:lnTo>
                      <a:lnTo>
                        <a:pt x="571500" y="1041400"/>
                      </a:lnTo>
                      <a:lnTo>
                        <a:pt x="292100" y="821267"/>
                      </a:lnTo>
                      <a:lnTo>
                        <a:pt x="88900" y="833967"/>
                      </a:lnTo>
                      <a:lnTo>
                        <a:pt x="0" y="618067"/>
                      </a:lnTo>
                      <a:lnTo>
                        <a:pt x="118533" y="503767"/>
                      </a:lnTo>
                      <a:lnTo>
                        <a:pt x="330200" y="512233"/>
                      </a:lnTo>
                      <a:lnTo>
                        <a:pt x="571500" y="622300"/>
                      </a:lnTo>
                      <a:lnTo>
                        <a:pt x="770467" y="579967"/>
                      </a:lnTo>
                      <a:lnTo>
                        <a:pt x="884767" y="359833"/>
                      </a:lnTo>
                      <a:lnTo>
                        <a:pt x="977900" y="203200"/>
                      </a:lnTo>
                      <a:lnTo>
                        <a:pt x="1104900" y="46567"/>
                      </a:lnTo>
                      <a:lnTo>
                        <a:pt x="1291167" y="0"/>
                      </a:lnTo>
                      <a:lnTo>
                        <a:pt x="1375833" y="198967"/>
                      </a:lnTo>
                      <a:lnTo>
                        <a:pt x="1333500" y="444500"/>
                      </a:lnTo>
                      <a:lnTo>
                        <a:pt x="1126067" y="639233"/>
                      </a:lnTo>
                      <a:lnTo>
                        <a:pt x="973667" y="795867"/>
                      </a:lnTo>
                      <a:lnTo>
                        <a:pt x="927100" y="1075267"/>
                      </a:lnTo>
                      <a:lnTo>
                        <a:pt x="817033" y="1337733"/>
                      </a:lnTo>
                      <a:lnTo>
                        <a:pt x="715433" y="1460500"/>
                      </a:lnTo>
                      <a:lnTo>
                        <a:pt x="605367" y="1680633"/>
                      </a:lnTo>
                      <a:lnTo>
                        <a:pt x="474133" y="1926167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  <a:alpha val="50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" name="Forma libre: forma 21">
                  <a:extLst>
                    <a:ext uri="{FF2B5EF4-FFF2-40B4-BE49-F238E27FC236}">
                      <a16:creationId xmlns:a16="http://schemas.microsoft.com/office/drawing/2014/main" id="{A56BB012-6630-F3B5-510E-A2D8824614CE}"/>
                    </a:ext>
                  </a:extLst>
                </p:cNvPr>
                <p:cNvSpPr/>
                <p:nvPr/>
              </p:nvSpPr>
              <p:spPr>
                <a:xfrm>
                  <a:off x="7162800" y="3975100"/>
                  <a:ext cx="427567" cy="1147233"/>
                </a:xfrm>
                <a:custGeom>
                  <a:avLst/>
                  <a:gdLst>
                    <a:gd name="connsiteX0" fmla="*/ 296333 w 427567"/>
                    <a:gd name="connsiteY0" fmla="*/ 1147233 h 1147233"/>
                    <a:gd name="connsiteX1" fmla="*/ 406400 w 427567"/>
                    <a:gd name="connsiteY1" fmla="*/ 1062567 h 1147233"/>
                    <a:gd name="connsiteX2" fmla="*/ 427567 w 427567"/>
                    <a:gd name="connsiteY2" fmla="*/ 859367 h 1147233"/>
                    <a:gd name="connsiteX3" fmla="*/ 368300 w 427567"/>
                    <a:gd name="connsiteY3" fmla="*/ 787400 h 1147233"/>
                    <a:gd name="connsiteX4" fmla="*/ 304800 w 427567"/>
                    <a:gd name="connsiteY4" fmla="*/ 601133 h 1147233"/>
                    <a:gd name="connsiteX5" fmla="*/ 258233 w 427567"/>
                    <a:gd name="connsiteY5" fmla="*/ 461433 h 1147233"/>
                    <a:gd name="connsiteX6" fmla="*/ 228600 w 427567"/>
                    <a:gd name="connsiteY6" fmla="*/ 296333 h 1147233"/>
                    <a:gd name="connsiteX7" fmla="*/ 194733 w 427567"/>
                    <a:gd name="connsiteY7" fmla="*/ 97367 h 1147233"/>
                    <a:gd name="connsiteX8" fmla="*/ 177800 w 427567"/>
                    <a:gd name="connsiteY8" fmla="*/ 63500 h 1147233"/>
                    <a:gd name="connsiteX9" fmla="*/ 114300 w 427567"/>
                    <a:gd name="connsiteY9" fmla="*/ 4233 h 1147233"/>
                    <a:gd name="connsiteX10" fmla="*/ 8467 w 427567"/>
                    <a:gd name="connsiteY10" fmla="*/ 0 h 1147233"/>
                    <a:gd name="connsiteX11" fmla="*/ 0 w 427567"/>
                    <a:gd name="connsiteY11" fmla="*/ 143933 h 1147233"/>
                    <a:gd name="connsiteX12" fmla="*/ 21167 w 427567"/>
                    <a:gd name="connsiteY12" fmla="*/ 190500 h 1147233"/>
                    <a:gd name="connsiteX13" fmla="*/ 63500 w 427567"/>
                    <a:gd name="connsiteY13" fmla="*/ 262467 h 1147233"/>
                    <a:gd name="connsiteX14" fmla="*/ 63500 w 427567"/>
                    <a:gd name="connsiteY14" fmla="*/ 325967 h 1147233"/>
                    <a:gd name="connsiteX15" fmla="*/ 46567 w 427567"/>
                    <a:gd name="connsiteY15" fmla="*/ 364067 h 1147233"/>
                    <a:gd name="connsiteX16" fmla="*/ 46567 w 427567"/>
                    <a:gd name="connsiteY16" fmla="*/ 423333 h 1147233"/>
                    <a:gd name="connsiteX17" fmla="*/ 59267 w 427567"/>
                    <a:gd name="connsiteY17" fmla="*/ 457200 h 1147233"/>
                    <a:gd name="connsiteX18" fmla="*/ 67733 w 427567"/>
                    <a:gd name="connsiteY18" fmla="*/ 478367 h 1147233"/>
                    <a:gd name="connsiteX19" fmla="*/ 84667 w 427567"/>
                    <a:gd name="connsiteY19" fmla="*/ 592667 h 1147233"/>
                    <a:gd name="connsiteX20" fmla="*/ 114300 w 427567"/>
                    <a:gd name="connsiteY20" fmla="*/ 635000 h 1147233"/>
                    <a:gd name="connsiteX21" fmla="*/ 186267 w 427567"/>
                    <a:gd name="connsiteY21" fmla="*/ 698500 h 1147233"/>
                    <a:gd name="connsiteX22" fmla="*/ 228600 w 427567"/>
                    <a:gd name="connsiteY22" fmla="*/ 783167 h 1147233"/>
                    <a:gd name="connsiteX23" fmla="*/ 245533 w 427567"/>
                    <a:gd name="connsiteY23" fmla="*/ 838200 h 1147233"/>
                    <a:gd name="connsiteX24" fmla="*/ 245533 w 427567"/>
                    <a:gd name="connsiteY24" fmla="*/ 850900 h 1147233"/>
                    <a:gd name="connsiteX25" fmla="*/ 245533 w 427567"/>
                    <a:gd name="connsiteY25" fmla="*/ 876300 h 1147233"/>
                    <a:gd name="connsiteX26" fmla="*/ 245533 w 427567"/>
                    <a:gd name="connsiteY26" fmla="*/ 918633 h 1147233"/>
                    <a:gd name="connsiteX27" fmla="*/ 245533 w 427567"/>
                    <a:gd name="connsiteY27" fmla="*/ 931333 h 1147233"/>
                    <a:gd name="connsiteX28" fmla="*/ 279400 w 427567"/>
                    <a:gd name="connsiteY28" fmla="*/ 1028700 h 1147233"/>
                    <a:gd name="connsiteX29" fmla="*/ 266700 w 427567"/>
                    <a:gd name="connsiteY29" fmla="*/ 1037167 h 1147233"/>
                    <a:gd name="connsiteX30" fmla="*/ 266700 w 427567"/>
                    <a:gd name="connsiteY30" fmla="*/ 1083733 h 1147233"/>
                    <a:gd name="connsiteX31" fmla="*/ 296333 w 427567"/>
                    <a:gd name="connsiteY31" fmla="*/ 1147233 h 114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27567" h="1147233">
                      <a:moveTo>
                        <a:pt x="296333" y="1147233"/>
                      </a:moveTo>
                      <a:lnTo>
                        <a:pt x="406400" y="1062567"/>
                      </a:lnTo>
                      <a:lnTo>
                        <a:pt x="427567" y="859367"/>
                      </a:lnTo>
                      <a:lnTo>
                        <a:pt x="368300" y="787400"/>
                      </a:lnTo>
                      <a:lnTo>
                        <a:pt x="304800" y="601133"/>
                      </a:lnTo>
                      <a:lnTo>
                        <a:pt x="258233" y="461433"/>
                      </a:lnTo>
                      <a:lnTo>
                        <a:pt x="228600" y="296333"/>
                      </a:lnTo>
                      <a:lnTo>
                        <a:pt x="194733" y="97367"/>
                      </a:lnTo>
                      <a:lnTo>
                        <a:pt x="177800" y="63500"/>
                      </a:lnTo>
                      <a:lnTo>
                        <a:pt x="114300" y="4233"/>
                      </a:lnTo>
                      <a:lnTo>
                        <a:pt x="8467" y="0"/>
                      </a:lnTo>
                      <a:lnTo>
                        <a:pt x="0" y="143933"/>
                      </a:lnTo>
                      <a:lnTo>
                        <a:pt x="21167" y="190500"/>
                      </a:lnTo>
                      <a:lnTo>
                        <a:pt x="63500" y="262467"/>
                      </a:lnTo>
                      <a:lnTo>
                        <a:pt x="63500" y="325967"/>
                      </a:lnTo>
                      <a:lnTo>
                        <a:pt x="46567" y="364067"/>
                      </a:lnTo>
                      <a:lnTo>
                        <a:pt x="46567" y="423333"/>
                      </a:lnTo>
                      <a:cubicBezTo>
                        <a:pt x="50800" y="434622"/>
                        <a:pt x="54630" y="446071"/>
                        <a:pt x="59267" y="457200"/>
                      </a:cubicBezTo>
                      <a:cubicBezTo>
                        <a:pt x="68364" y="479034"/>
                        <a:pt x="67733" y="467009"/>
                        <a:pt x="67733" y="478367"/>
                      </a:cubicBezTo>
                      <a:lnTo>
                        <a:pt x="84667" y="592667"/>
                      </a:lnTo>
                      <a:cubicBezTo>
                        <a:pt x="107365" y="633525"/>
                        <a:pt x="92838" y="624270"/>
                        <a:pt x="114300" y="635000"/>
                      </a:cubicBezTo>
                      <a:lnTo>
                        <a:pt x="186267" y="698500"/>
                      </a:lnTo>
                      <a:lnTo>
                        <a:pt x="228600" y="783167"/>
                      </a:lnTo>
                      <a:cubicBezTo>
                        <a:pt x="230233" y="788065"/>
                        <a:pt x="243663" y="825108"/>
                        <a:pt x="245533" y="838200"/>
                      </a:cubicBezTo>
                      <a:cubicBezTo>
                        <a:pt x="246132" y="842391"/>
                        <a:pt x="245533" y="846667"/>
                        <a:pt x="245533" y="850900"/>
                      </a:cubicBezTo>
                      <a:lnTo>
                        <a:pt x="245533" y="876300"/>
                      </a:lnTo>
                      <a:lnTo>
                        <a:pt x="245533" y="918633"/>
                      </a:lnTo>
                      <a:lnTo>
                        <a:pt x="245533" y="931333"/>
                      </a:lnTo>
                      <a:cubicBezTo>
                        <a:pt x="285701" y="1001627"/>
                        <a:pt x="279400" y="967846"/>
                        <a:pt x="279400" y="1028700"/>
                      </a:cubicBezTo>
                      <a:lnTo>
                        <a:pt x="266700" y="1037167"/>
                      </a:lnTo>
                      <a:lnTo>
                        <a:pt x="266700" y="1083733"/>
                      </a:lnTo>
                      <a:lnTo>
                        <a:pt x="296333" y="1147233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  <a:alpha val="50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0" name="Entrada de lápiz 29">
                    <a:extLst>
                      <a:ext uri="{FF2B5EF4-FFF2-40B4-BE49-F238E27FC236}">
                        <a16:creationId xmlns:a16="http://schemas.microsoft.com/office/drawing/2014/main" id="{9B3D19F8-0A02-7906-8928-F60D193726D3}"/>
                      </a:ext>
                    </a:extLst>
                  </p14:cNvPr>
                  <p14:cNvContentPartPr/>
                  <p14:nvPr/>
                </p14:nvContentPartPr>
                <p14:xfrm>
                  <a:off x="11398763" y="1840359"/>
                  <a:ext cx="318240" cy="1293120"/>
                </p14:xfrm>
              </p:contentPart>
            </mc:Choice>
            <mc:Fallback xmlns="">
              <p:pic>
                <p:nvPicPr>
                  <p:cNvPr id="30" name="Entrada de lápiz 29">
                    <a:extLst>
                      <a:ext uri="{FF2B5EF4-FFF2-40B4-BE49-F238E27FC236}">
                        <a16:creationId xmlns:a16="http://schemas.microsoft.com/office/drawing/2014/main" id="{9B3D19F8-0A02-7906-8928-F60D193726D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344763" y="1732719"/>
                    <a:ext cx="425880" cy="150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6C10AB59-A2CF-FB28-9DFD-9CDC93209940}"/>
                </a:ext>
              </a:extLst>
            </p:cNvPr>
            <p:cNvSpPr/>
            <p:nvPr/>
          </p:nvSpPr>
          <p:spPr>
            <a:xfrm>
              <a:off x="8807532" y="781451"/>
              <a:ext cx="2713447" cy="4065351"/>
            </a:xfrm>
            <a:custGeom>
              <a:avLst/>
              <a:gdLst>
                <a:gd name="connsiteX0" fmla="*/ 2200894 w 2713447"/>
                <a:gd name="connsiteY0" fmla="*/ 3083626 h 4065351"/>
                <a:gd name="connsiteX1" fmla="*/ 2236520 w 2713447"/>
                <a:gd name="connsiteY1" fmla="*/ 3020291 h 4065351"/>
                <a:gd name="connsiteX2" fmla="*/ 2339439 w 2713447"/>
                <a:gd name="connsiteY2" fmla="*/ 3036125 h 4065351"/>
                <a:gd name="connsiteX3" fmla="*/ 2434442 w 2713447"/>
                <a:gd name="connsiteY3" fmla="*/ 2992582 h 4065351"/>
                <a:gd name="connsiteX4" fmla="*/ 2489860 w 2713447"/>
                <a:gd name="connsiteY4" fmla="*/ 2854037 h 4065351"/>
                <a:gd name="connsiteX5" fmla="*/ 2505694 w 2713447"/>
                <a:gd name="connsiteY5" fmla="*/ 2648198 h 4065351"/>
                <a:gd name="connsiteX6" fmla="*/ 2517569 w 2713447"/>
                <a:gd name="connsiteY6" fmla="*/ 2604655 h 4065351"/>
                <a:gd name="connsiteX7" fmla="*/ 2493819 w 2713447"/>
                <a:gd name="connsiteY7" fmla="*/ 2406733 h 4065351"/>
                <a:gd name="connsiteX8" fmla="*/ 2497777 w 2713447"/>
                <a:gd name="connsiteY8" fmla="*/ 2367148 h 4065351"/>
                <a:gd name="connsiteX9" fmla="*/ 2430484 w 2713447"/>
                <a:gd name="connsiteY9" fmla="*/ 2129642 h 4065351"/>
                <a:gd name="connsiteX10" fmla="*/ 2458193 w 2713447"/>
                <a:gd name="connsiteY10" fmla="*/ 1872343 h 4065351"/>
                <a:gd name="connsiteX11" fmla="*/ 2501736 w 2713447"/>
                <a:gd name="connsiteY11" fmla="*/ 1650671 h 4065351"/>
                <a:gd name="connsiteX12" fmla="*/ 2561112 w 2713447"/>
                <a:gd name="connsiteY12" fmla="*/ 1389413 h 4065351"/>
                <a:gd name="connsiteX13" fmla="*/ 2565071 w 2713447"/>
                <a:gd name="connsiteY13" fmla="*/ 1306286 h 4065351"/>
                <a:gd name="connsiteX14" fmla="*/ 2596738 w 2713447"/>
                <a:gd name="connsiteY14" fmla="*/ 1167741 h 4065351"/>
                <a:gd name="connsiteX15" fmla="*/ 2470068 w 2713447"/>
                <a:gd name="connsiteY15" fmla="*/ 1064821 h 4065351"/>
                <a:gd name="connsiteX16" fmla="*/ 2454234 w 2713447"/>
                <a:gd name="connsiteY16" fmla="*/ 1033154 h 4065351"/>
                <a:gd name="connsiteX17" fmla="*/ 2402774 w 2713447"/>
                <a:gd name="connsiteY17" fmla="*/ 882733 h 4065351"/>
                <a:gd name="connsiteX18" fmla="*/ 2363190 w 2713447"/>
                <a:gd name="connsiteY18" fmla="*/ 700645 h 4065351"/>
                <a:gd name="connsiteX19" fmla="*/ 2477985 w 2713447"/>
                <a:gd name="connsiteY19" fmla="*/ 613559 h 4065351"/>
                <a:gd name="connsiteX20" fmla="*/ 2509652 w 2713447"/>
                <a:gd name="connsiteY20" fmla="*/ 597725 h 4065351"/>
                <a:gd name="connsiteX21" fmla="*/ 2592780 w 2713447"/>
                <a:gd name="connsiteY21" fmla="*/ 573974 h 4065351"/>
                <a:gd name="connsiteX22" fmla="*/ 2667990 w 2713447"/>
                <a:gd name="connsiteY22" fmla="*/ 475013 h 4065351"/>
                <a:gd name="connsiteX23" fmla="*/ 2683824 w 2713447"/>
                <a:gd name="connsiteY23" fmla="*/ 360219 h 4065351"/>
                <a:gd name="connsiteX24" fmla="*/ 2683824 w 2713447"/>
                <a:gd name="connsiteY24" fmla="*/ 233548 h 4065351"/>
                <a:gd name="connsiteX25" fmla="*/ 2691741 w 2713447"/>
                <a:gd name="connsiteY25" fmla="*/ 182089 h 4065351"/>
                <a:gd name="connsiteX26" fmla="*/ 2707574 w 2713447"/>
                <a:gd name="connsiteY26" fmla="*/ 102920 h 4065351"/>
                <a:gd name="connsiteX27" fmla="*/ 2711533 w 2713447"/>
                <a:gd name="connsiteY27" fmla="*/ 67294 h 4065351"/>
                <a:gd name="connsiteX28" fmla="*/ 2648198 w 2713447"/>
                <a:gd name="connsiteY28" fmla="*/ 11876 h 4065351"/>
                <a:gd name="connsiteX29" fmla="*/ 2640281 w 2713447"/>
                <a:gd name="connsiteY29" fmla="*/ 7917 h 4065351"/>
                <a:gd name="connsiteX30" fmla="*/ 2624447 w 2713447"/>
                <a:gd name="connsiteY30" fmla="*/ 0 h 4065351"/>
                <a:gd name="connsiteX31" fmla="*/ 2497777 w 2713447"/>
                <a:gd name="connsiteY31" fmla="*/ 63335 h 4065351"/>
                <a:gd name="connsiteX32" fmla="*/ 2474026 w 2713447"/>
                <a:gd name="connsiteY32" fmla="*/ 138546 h 4065351"/>
                <a:gd name="connsiteX33" fmla="*/ 2466110 w 2713447"/>
                <a:gd name="connsiteY33" fmla="*/ 193964 h 4065351"/>
                <a:gd name="connsiteX34" fmla="*/ 2462151 w 2713447"/>
                <a:gd name="connsiteY34" fmla="*/ 241465 h 4065351"/>
                <a:gd name="connsiteX35" fmla="*/ 2450276 w 2713447"/>
                <a:gd name="connsiteY35" fmla="*/ 292925 h 4065351"/>
                <a:gd name="connsiteX36" fmla="*/ 2406733 w 2713447"/>
                <a:gd name="connsiteY36" fmla="*/ 316676 h 4065351"/>
                <a:gd name="connsiteX37" fmla="*/ 2335481 w 2713447"/>
                <a:gd name="connsiteY37" fmla="*/ 324593 h 4065351"/>
                <a:gd name="connsiteX38" fmla="*/ 2248395 w 2713447"/>
                <a:gd name="connsiteY38" fmla="*/ 348343 h 4065351"/>
                <a:gd name="connsiteX39" fmla="*/ 2058390 w 2713447"/>
                <a:gd name="connsiteY39" fmla="*/ 364177 h 4065351"/>
                <a:gd name="connsiteX40" fmla="*/ 2018806 w 2713447"/>
                <a:gd name="connsiteY40" fmla="*/ 372094 h 4065351"/>
                <a:gd name="connsiteX41" fmla="*/ 1991097 w 2713447"/>
                <a:gd name="connsiteY41" fmla="*/ 376052 h 4065351"/>
                <a:gd name="connsiteX42" fmla="*/ 1959429 w 2713447"/>
                <a:gd name="connsiteY42" fmla="*/ 419595 h 4065351"/>
                <a:gd name="connsiteX43" fmla="*/ 1919845 w 2713447"/>
                <a:gd name="connsiteY43" fmla="*/ 455221 h 4065351"/>
                <a:gd name="connsiteX44" fmla="*/ 1904011 w 2713447"/>
                <a:gd name="connsiteY44" fmla="*/ 490847 h 4065351"/>
                <a:gd name="connsiteX45" fmla="*/ 1900052 w 2713447"/>
                <a:gd name="connsiteY45" fmla="*/ 510639 h 4065351"/>
                <a:gd name="connsiteX46" fmla="*/ 1892136 w 2713447"/>
                <a:gd name="connsiteY46" fmla="*/ 585850 h 4065351"/>
                <a:gd name="connsiteX47" fmla="*/ 1900052 w 2713447"/>
                <a:gd name="connsiteY47" fmla="*/ 641268 h 4065351"/>
                <a:gd name="connsiteX48" fmla="*/ 1900052 w 2713447"/>
                <a:gd name="connsiteY48" fmla="*/ 748146 h 4065351"/>
                <a:gd name="connsiteX49" fmla="*/ 1904011 w 2713447"/>
                <a:gd name="connsiteY49" fmla="*/ 823356 h 4065351"/>
                <a:gd name="connsiteX50" fmla="*/ 1911928 w 2713447"/>
                <a:gd name="connsiteY50" fmla="*/ 866899 h 4065351"/>
                <a:gd name="connsiteX51" fmla="*/ 1900052 w 2713447"/>
                <a:gd name="connsiteY51" fmla="*/ 898567 h 4065351"/>
                <a:gd name="connsiteX52" fmla="*/ 1884219 w 2713447"/>
                <a:gd name="connsiteY52" fmla="*/ 950026 h 4065351"/>
                <a:gd name="connsiteX53" fmla="*/ 1880260 w 2713447"/>
                <a:gd name="connsiteY53" fmla="*/ 973777 h 4065351"/>
                <a:gd name="connsiteX54" fmla="*/ 1872343 w 2713447"/>
                <a:gd name="connsiteY54" fmla="*/ 977735 h 4065351"/>
                <a:gd name="connsiteX55" fmla="*/ 1852551 w 2713447"/>
                <a:gd name="connsiteY55" fmla="*/ 993569 h 4065351"/>
                <a:gd name="connsiteX56" fmla="*/ 1761507 w 2713447"/>
                <a:gd name="connsiteY56" fmla="*/ 1048987 h 4065351"/>
                <a:gd name="connsiteX57" fmla="*/ 1749632 w 2713447"/>
                <a:gd name="connsiteY57" fmla="*/ 1048987 h 4065351"/>
                <a:gd name="connsiteX58" fmla="*/ 1674421 w 2713447"/>
                <a:gd name="connsiteY58" fmla="*/ 1060863 h 4065351"/>
                <a:gd name="connsiteX59" fmla="*/ 1535876 w 2713447"/>
                <a:gd name="connsiteY59" fmla="*/ 1064821 h 4065351"/>
                <a:gd name="connsiteX60" fmla="*/ 1397330 w 2713447"/>
                <a:gd name="connsiteY60" fmla="*/ 1064821 h 4065351"/>
                <a:gd name="connsiteX61" fmla="*/ 1290452 w 2713447"/>
                <a:gd name="connsiteY61" fmla="*/ 1064821 h 4065351"/>
                <a:gd name="connsiteX62" fmla="*/ 989611 w 2713447"/>
                <a:gd name="connsiteY62" fmla="*/ 1056904 h 4065351"/>
                <a:gd name="connsiteX63" fmla="*/ 926276 w 2713447"/>
                <a:gd name="connsiteY63" fmla="*/ 1045029 h 4065351"/>
                <a:gd name="connsiteX64" fmla="*/ 775855 w 2713447"/>
                <a:gd name="connsiteY64" fmla="*/ 1009403 h 4065351"/>
                <a:gd name="connsiteX65" fmla="*/ 740229 w 2713447"/>
                <a:gd name="connsiteY65" fmla="*/ 989611 h 4065351"/>
                <a:gd name="connsiteX66" fmla="*/ 668977 w 2713447"/>
                <a:gd name="connsiteY66" fmla="*/ 969819 h 4065351"/>
                <a:gd name="connsiteX67" fmla="*/ 554182 w 2713447"/>
                <a:gd name="connsiteY67" fmla="*/ 961902 h 4065351"/>
                <a:gd name="connsiteX68" fmla="*/ 320634 w 2713447"/>
                <a:gd name="connsiteY68" fmla="*/ 942110 h 4065351"/>
                <a:gd name="connsiteX69" fmla="*/ 217715 w 2713447"/>
                <a:gd name="connsiteY69" fmla="*/ 942110 h 4065351"/>
                <a:gd name="connsiteX70" fmla="*/ 31668 w 2713447"/>
                <a:gd name="connsiteY70" fmla="*/ 930234 h 4065351"/>
                <a:gd name="connsiteX71" fmla="*/ 19793 w 2713447"/>
                <a:gd name="connsiteY71" fmla="*/ 953985 h 4065351"/>
                <a:gd name="connsiteX72" fmla="*/ 19793 w 2713447"/>
                <a:gd name="connsiteY72" fmla="*/ 1037112 h 4065351"/>
                <a:gd name="connsiteX73" fmla="*/ 31668 w 2713447"/>
                <a:gd name="connsiteY73" fmla="*/ 1064821 h 4065351"/>
                <a:gd name="connsiteX74" fmla="*/ 43543 w 2713447"/>
                <a:gd name="connsiteY74" fmla="*/ 1100447 h 4065351"/>
                <a:gd name="connsiteX75" fmla="*/ 95003 w 2713447"/>
                <a:gd name="connsiteY75" fmla="*/ 1171699 h 4065351"/>
                <a:gd name="connsiteX76" fmla="*/ 130629 w 2713447"/>
                <a:gd name="connsiteY76" fmla="*/ 1203367 h 4065351"/>
                <a:gd name="connsiteX77" fmla="*/ 170213 w 2713447"/>
                <a:gd name="connsiteY77" fmla="*/ 1242951 h 4065351"/>
                <a:gd name="connsiteX78" fmla="*/ 209798 w 2713447"/>
                <a:gd name="connsiteY78" fmla="*/ 1282535 h 4065351"/>
                <a:gd name="connsiteX79" fmla="*/ 229590 w 2713447"/>
                <a:gd name="connsiteY79" fmla="*/ 1306286 h 4065351"/>
                <a:gd name="connsiteX80" fmla="*/ 237507 w 2713447"/>
                <a:gd name="connsiteY80" fmla="*/ 1306286 h 4065351"/>
                <a:gd name="connsiteX81" fmla="*/ 281050 w 2713447"/>
                <a:gd name="connsiteY81" fmla="*/ 1353787 h 4065351"/>
                <a:gd name="connsiteX82" fmla="*/ 399803 w 2713447"/>
                <a:gd name="connsiteY82" fmla="*/ 1520042 h 4065351"/>
                <a:gd name="connsiteX83" fmla="*/ 427512 w 2713447"/>
                <a:gd name="connsiteY83" fmla="*/ 1559626 h 4065351"/>
                <a:gd name="connsiteX84" fmla="*/ 435429 w 2713447"/>
                <a:gd name="connsiteY84" fmla="*/ 1583377 h 4065351"/>
                <a:gd name="connsiteX85" fmla="*/ 467097 w 2713447"/>
                <a:gd name="connsiteY85" fmla="*/ 1682338 h 4065351"/>
                <a:gd name="connsiteX86" fmla="*/ 467097 w 2713447"/>
                <a:gd name="connsiteY86" fmla="*/ 1690255 h 4065351"/>
                <a:gd name="connsiteX87" fmla="*/ 451263 w 2713447"/>
                <a:gd name="connsiteY87" fmla="*/ 1714006 h 4065351"/>
                <a:gd name="connsiteX88" fmla="*/ 419595 w 2713447"/>
                <a:gd name="connsiteY88" fmla="*/ 1777341 h 4065351"/>
                <a:gd name="connsiteX89" fmla="*/ 403762 w 2713447"/>
                <a:gd name="connsiteY89" fmla="*/ 1785258 h 4065351"/>
                <a:gd name="connsiteX90" fmla="*/ 201881 w 2713447"/>
                <a:gd name="connsiteY90" fmla="*/ 1868385 h 4065351"/>
                <a:gd name="connsiteX91" fmla="*/ 170213 w 2713447"/>
                <a:gd name="connsiteY91" fmla="*/ 1939637 h 4065351"/>
                <a:gd name="connsiteX92" fmla="*/ 170213 w 2713447"/>
                <a:gd name="connsiteY92" fmla="*/ 1943595 h 4065351"/>
                <a:gd name="connsiteX93" fmla="*/ 170213 w 2713447"/>
                <a:gd name="connsiteY93" fmla="*/ 1955471 h 4065351"/>
                <a:gd name="connsiteX94" fmla="*/ 217715 w 2713447"/>
                <a:gd name="connsiteY94" fmla="*/ 2070265 h 4065351"/>
                <a:gd name="connsiteX95" fmla="*/ 229590 w 2713447"/>
                <a:gd name="connsiteY95" fmla="*/ 2090058 h 4065351"/>
                <a:gd name="connsiteX96" fmla="*/ 233549 w 2713447"/>
                <a:gd name="connsiteY96" fmla="*/ 2094016 h 4065351"/>
                <a:gd name="connsiteX97" fmla="*/ 253341 w 2713447"/>
                <a:gd name="connsiteY97" fmla="*/ 2137559 h 4065351"/>
                <a:gd name="connsiteX98" fmla="*/ 288967 w 2713447"/>
                <a:gd name="connsiteY98" fmla="*/ 2196935 h 4065351"/>
                <a:gd name="connsiteX99" fmla="*/ 288967 w 2713447"/>
                <a:gd name="connsiteY99" fmla="*/ 2204852 h 4065351"/>
                <a:gd name="connsiteX100" fmla="*/ 324593 w 2713447"/>
                <a:gd name="connsiteY100" fmla="*/ 2284021 h 4065351"/>
                <a:gd name="connsiteX101" fmla="*/ 376052 w 2713447"/>
                <a:gd name="connsiteY101" fmla="*/ 2382982 h 4065351"/>
                <a:gd name="connsiteX102" fmla="*/ 376052 w 2713447"/>
                <a:gd name="connsiteY102" fmla="*/ 2398816 h 4065351"/>
                <a:gd name="connsiteX103" fmla="*/ 387928 w 2713447"/>
                <a:gd name="connsiteY103" fmla="*/ 2450276 h 4065351"/>
                <a:gd name="connsiteX104" fmla="*/ 439387 w 2713447"/>
                <a:gd name="connsiteY104" fmla="*/ 2497777 h 4065351"/>
                <a:gd name="connsiteX105" fmla="*/ 478972 w 2713447"/>
                <a:gd name="connsiteY105" fmla="*/ 2541320 h 4065351"/>
                <a:gd name="connsiteX106" fmla="*/ 486889 w 2713447"/>
                <a:gd name="connsiteY106" fmla="*/ 2549237 h 4065351"/>
                <a:gd name="connsiteX107" fmla="*/ 269174 w 2713447"/>
                <a:gd name="connsiteY107" fmla="*/ 2604655 h 4065351"/>
                <a:gd name="connsiteX108" fmla="*/ 178130 w 2713447"/>
                <a:gd name="connsiteY108" fmla="*/ 2529445 h 4065351"/>
                <a:gd name="connsiteX109" fmla="*/ 158338 w 2713447"/>
                <a:gd name="connsiteY109" fmla="*/ 2509652 h 4065351"/>
                <a:gd name="connsiteX110" fmla="*/ 118754 w 2713447"/>
                <a:gd name="connsiteY110" fmla="*/ 2497777 h 4065351"/>
                <a:gd name="connsiteX111" fmla="*/ 91045 w 2713447"/>
                <a:gd name="connsiteY111" fmla="*/ 2505694 h 4065351"/>
                <a:gd name="connsiteX112" fmla="*/ 39585 w 2713447"/>
                <a:gd name="connsiteY112" fmla="*/ 2525486 h 4065351"/>
                <a:gd name="connsiteX113" fmla="*/ 19793 w 2713447"/>
                <a:gd name="connsiteY113" fmla="*/ 2553195 h 4065351"/>
                <a:gd name="connsiteX114" fmla="*/ 7917 w 2713447"/>
                <a:gd name="connsiteY114" fmla="*/ 2584863 h 4065351"/>
                <a:gd name="connsiteX115" fmla="*/ 0 w 2713447"/>
                <a:gd name="connsiteY115" fmla="*/ 2612572 h 4065351"/>
                <a:gd name="connsiteX116" fmla="*/ 7917 w 2713447"/>
                <a:gd name="connsiteY116" fmla="*/ 2664032 h 4065351"/>
                <a:gd name="connsiteX117" fmla="*/ 63336 w 2713447"/>
                <a:gd name="connsiteY117" fmla="*/ 2735284 h 4065351"/>
                <a:gd name="connsiteX118" fmla="*/ 67294 w 2713447"/>
                <a:gd name="connsiteY118" fmla="*/ 2743200 h 4065351"/>
                <a:gd name="connsiteX119" fmla="*/ 102920 w 2713447"/>
                <a:gd name="connsiteY119" fmla="*/ 2770910 h 4065351"/>
                <a:gd name="connsiteX120" fmla="*/ 150421 w 2713447"/>
                <a:gd name="connsiteY120" fmla="*/ 2806535 h 4065351"/>
                <a:gd name="connsiteX121" fmla="*/ 269174 w 2713447"/>
                <a:gd name="connsiteY121" fmla="*/ 2850078 h 4065351"/>
                <a:gd name="connsiteX122" fmla="*/ 300842 w 2713447"/>
                <a:gd name="connsiteY122" fmla="*/ 2861954 h 4065351"/>
                <a:gd name="connsiteX123" fmla="*/ 447304 w 2713447"/>
                <a:gd name="connsiteY123" fmla="*/ 2901538 h 4065351"/>
                <a:gd name="connsiteX124" fmla="*/ 530432 w 2713447"/>
                <a:gd name="connsiteY124" fmla="*/ 2941123 h 4065351"/>
                <a:gd name="connsiteX125" fmla="*/ 562099 w 2713447"/>
                <a:gd name="connsiteY125" fmla="*/ 2941123 h 4065351"/>
                <a:gd name="connsiteX126" fmla="*/ 625434 w 2713447"/>
                <a:gd name="connsiteY126" fmla="*/ 2964873 h 4065351"/>
                <a:gd name="connsiteX127" fmla="*/ 783772 w 2713447"/>
                <a:gd name="connsiteY127" fmla="*/ 3012374 h 4065351"/>
                <a:gd name="connsiteX128" fmla="*/ 791689 w 2713447"/>
                <a:gd name="connsiteY128" fmla="*/ 3024250 h 4065351"/>
                <a:gd name="connsiteX129" fmla="*/ 839190 w 2713447"/>
                <a:gd name="connsiteY129" fmla="*/ 3059876 h 4065351"/>
                <a:gd name="connsiteX130" fmla="*/ 894608 w 2713447"/>
                <a:gd name="connsiteY130" fmla="*/ 3107377 h 4065351"/>
                <a:gd name="connsiteX131" fmla="*/ 898567 w 2713447"/>
                <a:gd name="connsiteY131" fmla="*/ 3115294 h 4065351"/>
                <a:gd name="connsiteX132" fmla="*/ 946068 w 2713447"/>
                <a:gd name="connsiteY132" fmla="*/ 3166754 h 4065351"/>
                <a:gd name="connsiteX133" fmla="*/ 1009403 w 2713447"/>
                <a:gd name="connsiteY133" fmla="*/ 3210297 h 4065351"/>
                <a:gd name="connsiteX134" fmla="*/ 1108364 w 2713447"/>
                <a:gd name="connsiteY134" fmla="*/ 3313216 h 4065351"/>
                <a:gd name="connsiteX135" fmla="*/ 1128156 w 2713447"/>
                <a:gd name="connsiteY135" fmla="*/ 3340925 h 4065351"/>
                <a:gd name="connsiteX136" fmla="*/ 1175658 w 2713447"/>
                <a:gd name="connsiteY136" fmla="*/ 3435928 h 4065351"/>
                <a:gd name="connsiteX137" fmla="*/ 1262743 w 2713447"/>
                <a:gd name="connsiteY137" fmla="*/ 3523013 h 4065351"/>
                <a:gd name="connsiteX138" fmla="*/ 1298369 w 2713447"/>
                <a:gd name="connsiteY138" fmla="*/ 3542806 h 4065351"/>
                <a:gd name="connsiteX139" fmla="*/ 1575460 w 2713447"/>
                <a:gd name="connsiteY139" fmla="*/ 3594265 h 4065351"/>
                <a:gd name="connsiteX140" fmla="*/ 1599211 w 2713447"/>
                <a:gd name="connsiteY140" fmla="*/ 3625933 h 4065351"/>
                <a:gd name="connsiteX141" fmla="*/ 1607128 w 2713447"/>
                <a:gd name="connsiteY141" fmla="*/ 3637808 h 4065351"/>
                <a:gd name="connsiteX142" fmla="*/ 1607128 w 2713447"/>
                <a:gd name="connsiteY142" fmla="*/ 3641767 h 4065351"/>
                <a:gd name="connsiteX143" fmla="*/ 1690255 w 2713447"/>
                <a:gd name="connsiteY143" fmla="*/ 3673434 h 4065351"/>
                <a:gd name="connsiteX144" fmla="*/ 1785258 w 2713447"/>
                <a:gd name="connsiteY144" fmla="*/ 3709060 h 4065351"/>
                <a:gd name="connsiteX145" fmla="*/ 1789216 w 2713447"/>
                <a:gd name="connsiteY145" fmla="*/ 3709060 h 4065351"/>
                <a:gd name="connsiteX146" fmla="*/ 1805050 w 2713447"/>
                <a:gd name="connsiteY146" fmla="*/ 3720935 h 4065351"/>
                <a:gd name="connsiteX147" fmla="*/ 1856510 w 2713447"/>
                <a:gd name="connsiteY147" fmla="*/ 3760520 h 4065351"/>
                <a:gd name="connsiteX148" fmla="*/ 1860468 w 2713447"/>
                <a:gd name="connsiteY148" fmla="*/ 3768437 h 4065351"/>
                <a:gd name="connsiteX149" fmla="*/ 1876302 w 2713447"/>
                <a:gd name="connsiteY149" fmla="*/ 3819897 h 4065351"/>
                <a:gd name="connsiteX150" fmla="*/ 1836717 w 2713447"/>
                <a:gd name="connsiteY150" fmla="*/ 3851564 h 4065351"/>
                <a:gd name="connsiteX151" fmla="*/ 1801091 w 2713447"/>
                <a:gd name="connsiteY151" fmla="*/ 3887190 h 4065351"/>
                <a:gd name="connsiteX152" fmla="*/ 1785258 w 2713447"/>
                <a:gd name="connsiteY152" fmla="*/ 3903024 h 4065351"/>
                <a:gd name="connsiteX153" fmla="*/ 1757549 w 2713447"/>
                <a:gd name="connsiteY153" fmla="*/ 3910941 h 4065351"/>
                <a:gd name="connsiteX154" fmla="*/ 1753590 w 2713447"/>
                <a:gd name="connsiteY154" fmla="*/ 3954484 h 4065351"/>
                <a:gd name="connsiteX155" fmla="*/ 1753590 w 2713447"/>
                <a:gd name="connsiteY155" fmla="*/ 3982193 h 4065351"/>
                <a:gd name="connsiteX156" fmla="*/ 1773382 w 2713447"/>
                <a:gd name="connsiteY156" fmla="*/ 4013860 h 4065351"/>
                <a:gd name="connsiteX157" fmla="*/ 1789216 w 2713447"/>
                <a:gd name="connsiteY157" fmla="*/ 4029694 h 4065351"/>
                <a:gd name="connsiteX158" fmla="*/ 1820884 w 2713447"/>
                <a:gd name="connsiteY158" fmla="*/ 4037611 h 4065351"/>
                <a:gd name="connsiteX159" fmla="*/ 1848593 w 2713447"/>
                <a:gd name="connsiteY159" fmla="*/ 4061361 h 4065351"/>
                <a:gd name="connsiteX160" fmla="*/ 1884219 w 2713447"/>
                <a:gd name="connsiteY160" fmla="*/ 4065320 h 4065351"/>
                <a:gd name="connsiteX161" fmla="*/ 1911928 w 2713447"/>
                <a:gd name="connsiteY161" fmla="*/ 4065320 h 4065351"/>
                <a:gd name="connsiteX162" fmla="*/ 1943595 w 2713447"/>
                <a:gd name="connsiteY162" fmla="*/ 4065320 h 4065351"/>
                <a:gd name="connsiteX163" fmla="*/ 1999013 w 2713447"/>
                <a:gd name="connsiteY163" fmla="*/ 4001985 h 4065351"/>
                <a:gd name="connsiteX164" fmla="*/ 2038598 w 2713447"/>
                <a:gd name="connsiteY164" fmla="*/ 3946567 h 4065351"/>
                <a:gd name="connsiteX165" fmla="*/ 2070265 w 2713447"/>
                <a:gd name="connsiteY165" fmla="*/ 3906982 h 4065351"/>
                <a:gd name="connsiteX166" fmla="*/ 2125684 w 2713447"/>
                <a:gd name="connsiteY166" fmla="*/ 3815938 h 4065351"/>
                <a:gd name="connsiteX167" fmla="*/ 2145476 w 2713447"/>
                <a:gd name="connsiteY167" fmla="*/ 3764478 h 4065351"/>
                <a:gd name="connsiteX168" fmla="*/ 2145476 w 2713447"/>
                <a:gd name="connsiteY168" fmla="*/ 3621974 h 4065351"/>
                <a:gd name="connsiteX169" fmla="*/ 2157351 w 2713447"/>
                <a:gd name="connsiteY169" fmla="*/ 3578432 h 4065351"/>
                <a:gd name="connsiteX170" fmla="*/ 2149434 w 2713447"/>
                <a:gd name="connsiteY170" fmla="*/ 3451761 h 4065351"/>
                <a:gd name="connsiteX171" fmla="*/ 2169226 w 2713447"/>
                <a:gd name="connsiteY171" fmla="*/ 3424052 h 4065351"/>
                <a:gd name="connsiteX172" fmla="*/ 2260271 w 2713447"/>
                <a:gd name="connsiteY172" fmla="*/ 3321133 h 4065351"/>
                <a:gd name="connsiteX173" fmla="*/ 2260271 w 2713447"/>
                <a:gd name="connsiteY173" fmla="*/ 3238006 h 4065351"/>
                <a:gd name="connsiteX174" fmla="*/ 2208811 w 2713447"/>
                <a:gd name="connsiteY174" fmla="*/ 3186546 h 4065351"/>
                <a:gd name="connsiteX175" fmla="*/ 2192977 w 2713447"/>
                <a:gd name="connsiteY175" fmla="*/ 3182587 h 4065351"/>
                <a:gd name="connsiteX176" fmla="*/ 2157351 w 2713447"/>
                <a:gd name="connsiteY176" fmla="*/ 3174671 h 4065351"/>
                <a:gd name="connsiteX177" fmla="*/ 2149434 w 2713447"/>
                <a:gd name="connsiteY177" fmla="*/ 3166754 h 4065351"/>
                <a:gd name="connsiteX178" fmla="*/ 2200894 w 2713447"/>
                <a:gd name="connsiteY178" fmla="*/ 3083626 h 406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713447" h="4065351">
                  <a:moveTo>
                    <a:pt x="2200894" y="3083626"/>
                  </a:moveTo>
                  <a:lnTo>
                    <a:pt x="2236520" y="3020291"/>
                  </a:lnTo>
                  <a:lnTo>
                    <a:pt x="2339439" y="3036125"/>
                  </a:lnTo>
                  <a:lnTo>
                    <a:pt x="2434442" y="2992582"/>
                  </a:lnTo>
                  <a:lnTo>
                    <a:pt x="2489860" y="2854037"/>
                  </a:lnTo>
                  <a:lnTo>
                    <a:pt x="2505694" y="2648198"/>
                  </a:lnTo>
                  <a:lnTo>
                    <a:pt x="2517569" y="2604655"/>
                  </a:lnTo>
                  <a:lnTo>
                    <a:pt x="2493819" y="2406733"/>
                  </a:lnTo>
                  <a:lnTo>
                    <a:pt x="2497777" y="2367148"/>
                  </a:lnTo>
                  <a:lnTo>
                    <a:pt x="2430484" y="2129642"/>
                  </a:lnTo>
                  <a:lnTo>
                    <a:pt x="2458193" y="1872343"/>
                  </a:lnTo>
                  <a:lnTo>
                    <a:pt x="2501736" y="1650671"/>
                  </a:lnTo>
                  <a:lnTo>
                    <a:pt x="2561112" y="1389413"/>
                  </a:lnTo>
                  <a:lnTo>
                    <a:pt x="2565071" y="1306286"/>
                  </a:lnTo>
                  <a:lnTo>
                    <a:pt x="2596738" y="1167741"/>
                  </a:lnTo>
                  <a:lnTo>
                    <a:pt x="2470068" y="1064821"/>
                  </a:lnTo>
                  <a:lnTo>
                    <a:pt x="2454234" y="1033154"/>
                  </a:lnTo>
                  <a:lnTo>
                    <a:pt x="2402774" y="882733"/>
                  </a:lnTo>
                  <a:lnTo>
                    <a:pt x="2363190" y="700645"/>
                  </a:lnTo>
                  <a:lnTo>
                    <a:pt x="2477985" y="613559"/>
                  </a:lnTo>
                  <a:lnTo>
                    <a:pt x="2509652" y="597725"/>
                  </a:lnTo>
                  <a:lnTo>
                    <a:pt x="2592780" y="573974"/>
                  </a:lnTo>
                  <a:lnTo>
                    <a:pt x="2667990" y="475013"/>
                  </a:lnTo>
                  <a:cubicBezTo>
                    <a:pt x="2686973" y="389593"/>
                    <a:pt x="2683824" y="428091"/>
                    <a:pt x="2683824" y="360219"/>
                  </a:cubicBezTo>
                  <a:lnTo>
                    <a:pt x="2683824" y="233548"/>
                  </a:lnTo>
                  <a:cubicBezTo>
                    <a:pt x="2692517" y="190083"/>
                    <a:pt x="2691741" y="207420"/>
                    <a:pt x="2691741" y="182089"/>
                  </a:cubicBezTo>
                  <a:lnTo>
                    <a:pt x="2707574" y="102920"/>
                  </a:lnTo>
                  <a:cubicBezTo>
                    <a:pt x="2708894" y="91045"/>
                    <a:pt x="2717098" y="77867"/>
                    <a:pt x="2711533" y="67294"/>
                  </a:cubicBezTo>
                  <a:cubicBezTo>
                    <a:pt x="2709246" y="62948"/>
                    <a:pt x="2662845" y="22338"/>
                    <a:pt x="2648198" y="11876"/>
                  </a:cubicBezTo>
                  <a:cubicBezTo>
                    <a:pt x="2645797" y="10161"/>
                    <a:pt x="2642920" y="9237"/>
                    <a:pt x="2640281" y="7917"/>
                  </a:cubicBezTo>
                  <a:lnTo>
                    <a:pt x="2624447" y="0"/>
                  </a:lnTo>
                  <a:lnTo>
                    <a:pt x="2497777" y="63335"/>
                  </a:lnTo>
                  <a:lnTo>
                    <a:pt x="2474026" y="138546"/>
                  </a:lnTo>
                  <a:cubicBezTo>
                    <a:pt x="2465402" y="185983"/>
                    <a:pt x="2466110" y="167337"/>
                    <a:pt x="2466110" y="193964"/>
                  </a:cubicBezTo>
                  <a:lnTo>
                    <a:pt x="2462151" y="241465"/>
                  </a:lnTo>
                  <a:cubicBezTo>
                    <a:pt x="2453706" y="287911"/>
                    <a:pt x="2460831" y="271813"/>
                    <a:pt x="2450276" y="292925"/>
                  </a:cubicBezTo>
                  <a:lnTo>
                    <a:pt x="2406733" y="316676"/>
                  </a:lnTo>
                  <a:lnTo>
                    <a:pt x="2335481" y="324593"/>
                  </a:lnTo>
                  <a:lnTo>
                    <a:pt x="2248395" y="348343"/>
                  </a:lnTo>
                  <a:lnTo>
                    <a:pt x="2058390" y="364177"/>
                  </a:lnTo>
                  <a:lnTo>
                    <a:pt x="2018806" y="372094"/>
                  </a:lnTo>
                  <a:lnTo>
                    <a:pt x="1991097" y="376052"/>
                  </a:lnTo>
                  <a:cubicBezTo>
                    <a:pt x="1961576" y="414007"/>
                    <a:pt x="1970114" y="398221"/>
                    <a:pt x="1959429" y="419595"/>
                  </a:cubicBezTo>
                  <a:lnTo>
                    <a:pt x="1919845" y="455221"/>
                  </a:lnTo>
                  <a:cubicBezTo>
                    <a:pt x="1914567" y="467096"/>
                    <a:pt x="1908382" y="478609"/>
                    <a:pt x="1904011" y="490847"/>
                  </a:cubicBezTo>
                  <a:cubicBezTo>
                    <a:pt x="1901748" y="497183"/>
                    <a:pt x="1900052" y="510639"/>
                    <a:pt x="1900052" y="510639"/>
                  </a:cubicBezTo>
                  <a:lnTo>
                    <a:pt x="1892136" y="585850"/>
                  </a:lnTo>
                  <a:cubicBezTo>
                    <a:pt x="1896635" y="630847"/>
                    <a:pt x="1892878" y="612569"/>
                    <a:pt x="1900052" y="641268"/>
                  </a:cubicBezTo>
                  <a:lnTo>
                    <a:pt x="1900052" y="748146"/>
                  </a:lnTo>
                  <a:lnTo>
                    <a:pt x="1904011" y="823356"/>
                  </a:lnTo>
                  <a:cubicBezTo>
                    <a:pt x="1912187" y="864235"/>
                    <a:pt x="1911928" y="849485"/>
                    <a:pt x="1911928" y="866899"/>
                  </a:cubicBezTo>
                  <a:lnTo>
                    <a:pt x="1900052" y="898567"/>
                  </a:lnTo>
                  <a:cubicBezTo>
                    <a:pt x="1894774" y="915720"/>
                    <a:pt x="1888786" y="932670"/>
                    <a:pt x="1884219" y="950026"/>
                  </a:cubicBezTo>
                  <a:cubicBezTo>
                    <a:pt x="1882176" y="957788"/>
                    <a:pt x="1883422" y="966400"/>
                    <a:pt x="1880260" y="973777"/>
                  </a:cubicBezTo>
                  <a:cubicBezTo>
                    <a:pt x="1879098" y="976489"/>
                    <a:pt x="1874982" y="976416"/>
                    <a:pt x="1872343" y="977735"/>
                  </a:cubicBezTo>
                  <a:lnTo>
                    <a:pt x="1852551" y="993569"/>
                  </a:lnTo>
                  <a:cubicBezTo>
                    <a:pt x="1816071" y="1019320"/>
                    <a:pt x="1799868" y="1040463"/>
                    <a:pt x="1761507" y="1048987"/>
                  </a:cubicBezTo>
                  <a:cubicBezTo>
                    <a:pt x="1757643" y="1049846"/>
                    <a:pt x="1753590" y="1048987"/>
                    <a:pt x="1749632" y="1048987"/>
                  </a:cubicBezTo>
                  <a:lnTo>
                    <a:pt x="1674421" y="1060863"/>
                  </a:lnTo>
                  <a:lnTo>
                    <a:pt x="1535876" y="1064821"/>
                  </a:lnTo>
                  <a:lnTo>
                    <a:pt x="1397330" y="1064821"/>
                  </a:lnTo>
                  <a:lnTo>
                    <a:pt x="1290452" y="1064821"/>
                  </a:lnTo>
                  <a:lnTo>
                    <a:pt x="989611" y="1056904"/>
                  </a:lnTo>
                  <a:cubicBezTo>
                    <a:pt x="933408" y="1052581"/>
                    <a:pt x="952465" y="1062489"/>
                    <a:pt x="926276" y="1045029"/>
                  </a:cubicBezTo>
                  <a:lnTo>
                    <a:pt x="775855" y="1009403"/>
                  </a:lnTo>
                  <a:lnTo>
                    <a:pt x="740229" y="989611"/>
                  </a:lnTo>
                  <a:lnTo>
                    <a:pt x="668977" y="969819"/>
                  </a:lnTo>
                  <a:lnTo>
                    <a:pt x="554182" y="961902"/>
                  </a:lnTo>
                  <a:lnTo>
                    <a:pt x="320634" y="942110"/>
                  </a:lnTo>
                  <a:lnTo>
                    <a:pt x="217715" y="942110"/>
                  </a:lnTo>
                  <a:lnTo>
                    <a:pt x="31668" y="930234"/>
                  </a:lnTo>
                  <a:lnTo>
                    <a:pt x="19793" y="953985"/>
                  </a:lnTo>
                  <a:lnTo>
                    <a:pt x="19793" y="1037112"/>
                  </a:lnTo>
                  <a:lnTo>
                    <a:pt x="31668" y="1064821"/>
                  </a:lnTo>
                  <a:cubicBezTo>
                    <a:pt x="35626" y="1076696"/>
                    <a:pt x="37945" y="1089251"/>
                    <a:pt x="43543" y="1100447"/>
                  </a:cubicBezTo>
                  <a:cubicBezTo>
                    <a:pt x="53105" y="1119571"/>
                    <a:pt x="77506" y="1155452"/>
                    <a:pt x="95003" y="1171699"/>
                  </a:cubicBezTo>
                  <a:cubicBezTo>
                    <a:pt x="134701" y="1208561"/>
                    <a:pt x="119503" y="1181112"/>
                    <a:pt x="130629" y="1203367"/>
                  </a:cubicBezTo>
                  <a:lnTo>
                    <a:pt x="170213" y="1242951"/>
                  </a:lnTo>
                  <a:cubicBezTo>
                    <a:pt x="183408" y="1256146"/>
                    <a:pt x="197035" y="1268922"/>
                    <a:pt x="209798" y="1282535"/>
                  </a:cubicBezTo>
                  <a:cubicBezTo>
                    <a:pt x="216846" y="1290053"/>
                    <a:pt x="221766" y="1299579"/>
                    <a:pt x="229590" y="1306286"/>
                  </a:cubicBezTo>
                  <a:cubicBezTo>
                    <a:pt x="231594" y="1308003"/>
                    <a:pt x="234868" y="1306286"/>
                    <a:pt x="237507" y="1306286"/>
                  </a:cubicBezTo>
                  <a:lnTo>
                    <a:pt x="281050" y="1353787"/>
                  </a:lnTo>
                  <a:lnTo>
                    <a:pt x="399803" y="1520042"/>
                  </a:lnTo>
                  <a:cubicBezTo>
                    <a:pt x="430311" y="1550550"/>
                    <a:pt x="427512" y="1534689"/>
                    <a:pt x="427512" y="1559626"/>
                  </a:cubicBezTo>
                  <a:lnTo>
                    <a:pt x="435429" y="1583377"/>
                  </a:lnTo>
                  <a:cubicBezTo>
                    <a:pt x="465048" y="1651078"/>
                    <a:pt x="462086" y="1627221"/>
                    <a:pt x="467097" y="1682338"/>
                  </a:cubicBezTo>
                  <a:cubicBezTo>
                    <a:pt x="467336" y="1684966"/>
                    <a:pt x="467097" y="1687616"/>
                    <a:pt x="467097" y="1690255"/>
                  </a:cubicBezTo>
                  <a:lnTo>
                    <a:pt x="451263" y="1714006"/>
                  </a:lnTo>
                  <a:cubicBezTo>
                    <a:pt x="441857" y="1739871"/>
                    <a:pt x="439980" y="1759503"/>
                    <a:pt x="419595" y="1777341"/>
                  </a:cubicBezTo>
                  <a:cubicBezTo>
                    <a:pt x="415154" y="1781227"/>
                    <a:pt x="409040" y="1782619"/>
                    <a:pt x="403762" y="1785258"/>
                  </a:cubicBezTo>
                  <a:lnTo>
                    <a:pt x="201881" y="1868385"/>
                  </a:lnTo>
                  <a:cubicBezTo>
                    <a:pt x="173140" y="1917654"/>
                    <a:pt x="175867" y="1900066"/>
                    <a:pt x="170213" y="1939637"/>
                  </a:cubicBezTo>
                  <a:cubicBezTo>
                    <a:pt x="170026" y="1940943"/>
                    <a:pt x="170213" y="1942276"/>
                    <a:pt x="170213" y="1943595"/>
                  </a:cubicBezTo>
                  <a:lnTo>
                    <a:pt x="170213" y="1955471"/>
                  </a:lnTo>
                  <a:cubicBezTo>
                    <a:pt x="186047" y="1993736"/>
                    <a:pt x="201000" y="2032377"/>
                    <a:pt x="217715" y="2070265"/>
                  </a:cubicBezTo>
                  <a:cubicBezTo>
                    <a:pt x="220821" y="2077304"/>
                    <a:pt x="229590" y="2090058"/>
                    <a:pt x="229590" y="2090058"/>
                  </a:cubicBezTo>
                  <a:lnTo>
                    <a:pt x="233549" y="2094016"/>
                  </a:lnTo>
                  <a:cubicBezTo>
                    <a:pt x="240146" y="2108530"/>
                    <a:pt x="245353" y="2123761"/>
                    <a:pt x="253341" y="2137559"/>
                  </a:cubicBezTo>
                  <a:cubicBezTo>
                    <a:pt x="280595" y="2184635"/>
                    <a:pt x="273816" y="2151486"/>
                    <a:pt x="288967" y="2196935"/>
                  </a:cubicBezTo>
                  <a:cubicBezTo>
                    <a:pt x="289802" y="2199439"/>
                    <a:pt x="288967" y="2202213"/>
                    <a:pt x="288967" y="2204852"/>
                  </a:cubicBezTo>
                  <a:lnTo>
                    <a:pt x="324593" y="2284021"/>
                  </a:lnTo>
                  <a:cubicBezTo>
                    <a:pt x="343651" y="2316693"/>
                    <a:pt x="363346" y="2346981"/>
                    <a:pt x="376052" y="2382982"/>
                  </a:cubicBezTo>
                  <a:cubicBezTo>
                    <a:pt x="377809" y="2387959"/>
                    <a:pt x="376052" y="2393538"/>
                    <a:pt x="376052" y="2398816"/>
                  </a:cubicBezTo>
                  <a:lnTo>
                    <a:pt x="387928" y="2450276"/>
                  </a:lnTo>
                  <a:cubicBezTo>
                    <a:pt x="405081" y="2466110"/>
                    <a:pt x="422880" y="2481270"/>
                    <a:pt x="439387" y="2497777"/>
                  </a:cubicBezTo>
                  <a:cubicBezTo>
                    <a:pt x="453257" y="2511647"/>
                    <a:pt x="465667" y="2526906"/>
                    <a:pt x="478972" y="2541320"/>
                  </a:cubicBezTo>
                  <a:cubicBezTo>
                    <a:pt x="481503" y="2544062"/>
                    <a:pt x="484250" y="2546598"/>
                    <a:pt x="486889" y="2549237"/>
                  </a:cubicBezTo>
                  <a:lnTo>
                    <a:pt x="269174" y="2604655"/>
                  </a:lnTo>
                  <a:lnTo>
                    <a:pt x="178130" y="2529445"/>
                  </a:lnTo>
                  <a:lnTo>
                    <a:pt x="158338" y="2509652"/>
                  </a:lnTo>
                  <a:cubicBezTo>
                    <a:pt x="145143" y="2505694"/>
                    <a:pt x="132506" y="2498586"/>
                    <a:pt x="118754" y="2497777"/>
                  </a:cubicBezTo>
                  <a:cubicBezTo>
                    <a:pt x="109165" y="2497213"/>
                    <a:pt x="91045" y="2505694"/>
                    <a:pt x="91045" y="2505694"/>
                  </a:cubicBezTo>
                  <a:lnTo>
                    <a:pt x="39585" y="2525486"/>
                  </a:lnTo>
                  <a:cubicBezTo>
                    <a:pt x="32988" y="2534722"/>
                    <a:pt x="24550" y="2542889"/>
                    <a:pt x="19793" y="2553195"/>
                  </a:cubicBezTo>
                  <a:cubicBezTo>
                    <a:pt x="199" y="2595649"/>
                    <a:pt x="28494" y="2564286"/>
                    <a:pt x="7917" y="2584863"/>
                  </a:cubicBezTo>
                  <a:lnTo>
                    <a:pt x="0" y="2612572"/>
                  </a:lnTo>
                  <a:cubicBezTo>
                    <a:pt x="2639" y="2629725"/>
                    <a:pt x="-43" y="2648610"/>
                    <a:pt x="7917" y="2664032"/>
                  </a:cubicBezTo>
                  <a:cubicBezTo>
                    <a:pt x="21717" y="2690770"/>
                    <a:pt x="45282" y="2711213"/>
                    <a:pt x="63336" y="2735284"/>
                  </a:cubicBezTo>
                  <a:cubicBezTo>
                    <a:pt x="65106" y="2737644"/>
                    <a:pt x="65975" y="2740561"/>
                    <a:pt x="67294" y="2743200"/>
                  </a:cubicBezTo>
                  <a:lnTo>
                    <a:pt x="102920" y="2770910"/>
                  </a:lnTo>
                  <a:cubicBezTo>
                    <a:pt x="118754" y="2782785"/>
                    <a:pt x="132552" y="2798026"/>
                    <a:pt x="150421" y="2806535"/>
                  </a:cubicBezTo>
                  <a:cubicBezTo>
                    <a:pt x="188487" y="2824662"/>
                    <a:pt x="229697" y="2835274"/>
                    <a:pt x="269174" y="2850078"/>
                  </a:cubicBezTo>
                  <a:lnTo>
                    <a:pt x="300842" y="2861954"/>
                  </a:lnTo>
                  <a:lnTo>
                    <a:pt x="447304" y="2901538"/>
                  </a:lnTo>
                  <a:cubicBezTo>
                    <a:pt x="520637" y="2919872"/>
                    <a:pt x="496707" y="2900655"/>
                    <a:pt x="530432" y="2941123"/>
                  </a:cubicBezTo>
                  <a:lnTo>
                    <a:pt x="562099" y="2941123"/>
                  </a:lnTo>
                  <a:cubicBezTo>
                    <a:pt x="583211" y="2949040"/>
                    <a:pt x="604096" y="2957587"/>
                    <a:pt x="625434" y="2964873"/>
                  </a:cubicBezTo>
                  <a:cubicBezTo>
                    <a:pt x="709924" y="2993723"/>
                    <a:pt x="711026" y="2992976"/>
                    <a:pt x="783772" y="3012374"/>
                  </a:cubicBezTo>
                  <a:cubicBezTo>
                    <a:pt x="788147" y="3025502"/>
                    <a:pt x="783557" y="3024250"/>
                    <a:pt x="791689" y="3024250"/>
                  </a:cubicBezTo>
                  <a:lnTo>
                    <a:pt x="839190" y="3059876"/>
                  </a:lnTo>
                  <a:cubicBezTo>
                    <a:pt x="875118" y="3085026"/>
                    <a:pt x="874261" y="3078892"/>
                    <a:pt x="894608" y="3107377"/>
                  </a:cubicBezTo>
                  <a:cubicBezTo>
                    <a:pt x="896323" y="3109778"/>
                    <a:pt x="897247" y="3112655"/>
                    <a:pt x="898567" y="3115294"/>
                  </a:cubicBezTo>
                  <a:lnTo>
                    <a:pt x="946068" y="3166754"/>
                  </a:lnTo>
                  <a:cubicBezTo>
                    <a:pt x="967180" y="3181268"/>
                    <a:pt x="989519" y="3194141"/>
                    <a:pt x="1009403" y="3210297"/>
                  </a:cubicBezTo>
                  <a:cubicBezTo>
                    <a:pt x="1077280" y="3265447"/>
                    <a:pt x="1060336" y="3258327"/>
                    <a:pt x="1108364" y="3313216"/>
                  </a:cubicBezTo>
                  <a:cubicBezTo>
                    <a:pt x="1130022" y="3337968"/>
                    <a:pt x="1128156" y="3322803"/>
                    <a:pt x="1128156" y="3340925"/>
                  </a:cubicBezTo>
                  <a:lnTo>
                    <a:pt x="1175658" y="3435928"/>
                  </a:lnTo>
                  <a:cubicBezTo>
                    <a:pt x="1226752" y="3495538"/>
                    <a:pt x="1209302" y="3482146"/>
                    <a:pt x="1262743" y="3523013"/>
                  </a:cubicBezTo>
                  <a:cubicBezTo>
                    <a:pt x="1290632" y="3544340"/>
                    <a:pt x="1279559" y="3542806"/>
                    <a:pt x="1298369" y="3542806"/>
                  </a:cubicBezTo>
                  <a:lnTo>
                    <a:pt x="1575460" y="3594265"/>
                  </a:lnTo>
                  <a:cubicBezTo>
                    <a:pt x="1583377" y="3604821"/>
                    <a:pt x="1591450" y="3615262"/>
                    <a:pt x="1599211" y="3625933"/>
                  </a:cubicBezTo>
                  <a:cubicBezTo>
                    <a:pt x="1602009" y="3629780"/>
                    <a:pt x="1605000" y="3633553"/>
                    <a:pt x="1607128" y="3637808"/>
                  </a:cubicBezTo>
                  <a:cubicBezTo>
                    <a:pt x="1607718" y="3638988"/>
                    <a:pt x="1607128" y="3640447"/>
                    <a:pt x="1607128" y="3641767"/>
                  </a:cubicBezTo>
                  <a:lnTo>
                    <a:pt x="1690255" y="3673434"/>
                  </a:lnTo>
                  <a:cubicBezTo>
                    <a:pt x="1748797" y="3699046"/>
                    <a:pt x="1738204" y="3698604"/>
                    <a:pt x="1785258" y="3709060"/>
                  </a:cubicBezTo>
                  <a:cubicBezTo>
                    <a:pt x="1786546" y="3709346"/>
                    <a:pt x="1787897" y="3709060"/>
                    <a:pt x="1789216" y="3709060"/>
                  </a:cubicBezTo>
                  <a:lnTo>
                    <a:pt x="1805050" y="3720935"/>
                  </a:lnTo>
                  <a:cubicBezTo>
                    <a:pt x="1846887" y="3748826"/>
                    <a:pt x="1830584" y="3734594"/>
                    <a:pt x="1856510" y="3760520"/>
                  </a:cubicBezTo>
                  <a:lnTo>
                    <a:pt x="1860468" y="3768437"/>
                  </a:lnTo>
                  <a:cubicBezTo>
                    <a:pt x="1876719" y="3817190"/>
                    <a:pt x="1876302" y="3799248"/>
                    <a:pt x="1876302" y="3819897"/>
                  </a:cubicBezTo>
                  <a:lnTo>
                    <a:pt x="1836717" y="3851564"/>
                  </a:lnTo>
                  <a:cubicBezTo>
                    <a:pt x="1824842" y="3863439"/>
                    <a:pt x="1813911" y="3876342"/>
                    <a:pt x="1801091" y="3887190"/>
                  </a:cubicBezTo>
                  <a:cubicBezTo>
                    <a:pt x="1782898" y="3902585"/>
                    <a:pt x="1785258" y="3886390"/>
                    <a:pt x="1785258" y="3903024"/>
                  </a:cubicBezTo>
                  <a:lnTo>
                    <a:pt x="1757549" y="3910941"/>
                  </a:lnTo>
                  <a:cubicBezTo>
                    <a:pt x="1753299" y="3949190"/>
                    <a:pt x="1753590" y="3934619"/>
                    <a:pt x="1753590" y="3954484"/>
                  </a:cubicBezTo>
                  <a:lnTo>
                    <a:pt x="1753590" y="3982193"/>
                  </a:lnTo>
                  <a:cubicBezTo>
                    <a:pt x="1760187" y="3992749"/>
                    <a:pt x="1765913" y="4003902"/>
                    <a:pt x="1773382" y="4013860"/>
                  </a:cubicBezTo>
                  <a:cubicBezTo>
                    <a:pt x="1777861" y="4019831"/>
                    <a:pt x="1789216" y="4029694"/>
                    <a:pt x="1789216" y="4029694"/>
                  </a:cubicBezTo>
                  <a:lnTo>
                    <a:pt x="1820884" y="4037611"/>
                  </a:lnTo>
                  <a:cubicBezTo>
                    <a:pt x="1830120" y="4045528"/>
                    <a:pt x="1837882" y="4055594"/>
                    <a:pt x="1848593" y="4061361"/>
                  </a:cubicBezTo>
                  <a:cubicBezTo>
                    <a:pt x="1857154" y="4065971"/>
                    <a:pt x="1873735" y="4065320"/>
                    <a:pt x="1884219" y="4065320"/>
                  </a:cubicBezTo>
                  <a:lnTo>
                    <a:pt x="1911928" y="4065320"/>
                  </a:lnTo>
                  <a:lnTo>
                    <a:pt x="1943595" y="4065320"/>
                  </a:lnTo>
                  <a:cubicBezTo>
                    <a:pt x="1988863" y="4015526"/>
                    <a:pt x="1970926" y="4037094"/>
                    <a:pt x="1999013" y="4001985"/>
                  </a:cubicBezTo>
                  <a:lnTo>
                    <a:pt x="2038598" y="3946567"/>
                  </a:lnTo>
                  <a:lnTo>
                    <a:pt x="2070265" y="3906982"/>
                  </a:lnTo>
                  <a:lnTo>
                    <a:pt x="2125684" y="3815938"/>
                  </a:lnTo>
                  <a:lnTo>
                    <a:pt x="2145476" y="3764478"/>
                  </a:lnTo>
                  <a:lnTo>
                    <a:pt x="2145476" y="3621974"/>
                  </a:lnTo>
                  <a:lnTo>
                    <a:pt x="2157351" y="3578432"/>
                  </a:lnTo>
                  <a:lnTo>
                    <a:pt x="2149434" y="3451761"/>
                  </a:lnTo>
                  <a:lnTo>
                    <a:pt x="2169226" y="3424052"/>
                  </a:lnTo>
                  <a:lnTo>
                    <a:pt x="2260271" y="3321133"/>
                  </a:lnTo>
                  <a:lnTo>
                    <a:pt x="2260271" y="3238006"/>
                  </a:lnTo>
                  <a:cubicBezTo>
                    <a:pt x="2238884" y="3210508"/>
                    <a:pt x="2237387" y="3200834"/>
                    <a:pt x="2208811" y="3186546"/>
                  </a:cubicBezTo>
                  <a:cubicBezTo>
                    <a:pt x="2203945" y="3184113"/>
                    <a:pt x="2198278" y="3183810"/>
                    <a:pt x="2192977" y="3182587"/>
                  </a:cubicBezTo>
                  <a:cubicBezTo>
                    <a:pt x="2181124" y="3179852"/>
                    <a:pt x="2168784" y="3178828"/>
                    <a:pt x="2157351" y="3174671"/>
                  </a:cubicBezTo>
                  <a:cubicBezTo>
                    <a:pt x="2153844" y="3173396"/>
                    <a:pt x="2152073" y="3169393"/>
                    <a:pt x="2149434" y="3166754"/>
                  </a:cubicBezTo>
                  <a:lnTo>
                    <a:pt x="2200894" y="30836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0593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477599-54CC-1248-2F91-BA461F0D7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2" y="6379029"/>
            <a:ext cx="2070180" cy="326571"/>
          </a:xfrm>
          <a:prstGeom prst="rect">
            <a:avLst/>
          </a:prstGeom>
        </p:spPr>
      </p:pic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8456420D-96C6-8275-E592-FA32329C3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" y="1072301"/>
            <a:ext cx="5911427" cy="5002637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8346467F-AA81-7C21-6BD5-E96FE9C33D44}"/>
              </a:ext>
            </a:extLst>
          </p:cNvPr>
          <p:cNvGrpSpPr/>
          <p:nvPr/>
        </p:nvGrpSpPr>
        <p:grpSpPr>
          <a:xfrm>
            <a:off x="1266327" y="3941541"/>
            <a:ext cx="3452867" cy="2014864"/>
            <a:chOff x="1262095" y="4023275"/>
            <a:chExt cx="3452867" cy="201486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Entrada de lápiz 4">
                  <a:extLst>
                    <a:ext uri="{FF2B5EF4-FFF2-40B4-BE49-F238E27FC236}">
                      <a16:creationId xmlns:a16="http://schemas.microsoft.com/office/drawing/2014/main" id="{022A5B1C-F91E-3B02-8B8C-FEC89F77C34E}"/>
                    </a:ext>
                  </a:extLst>
                </p14:cNvPr>
                <p14:cNvContentPartPr/>
                <p14:nvPr/>
              </p14:nvContentPartPr>
              <p14:xfrm>
                <a:off x="3996246" y="5433367"/>
                <a:ext cx="718716" cy="602596"/>
              </p14:xfrm>
            </p:contentPart>
          </mc:Choice>
          <mc:Fallback xmlns="">
            <p:pic>
              <p:nvPicPr>
                <p:cNvPr id="5" name="Entrada de lápiz 4">
                  <a:extLst>
                    <a:ext uri="{FF2B5EF4-FFF2-40B4-BE49-F238E27FC236}">
                      <a16:creationId xmlns:a16="http://schemas.microsoft.com/office/drawing/2014/main" id="{022A5B1C-F91E-3B02-8B8C-FEC89F77C34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60256" y="5361372"/>
                  <a:ext cx="790336" cy="746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5E717820-06D6-DCBE-E2DB-D12D937A8801}"/>
                    </a:ext>
                  </a:extLst>
                </p14:cNvPr>
                <p14:cNvContentPartPr/>
                <p14:nvPr/>
              </p14:nvContentPartPr>
              <p14:xfrm>
                <a:off x="1262095" y="4023275"/>
                <a:ext cx="2765098" cy="2014864"/>
              </p14:xfrm>
            </p:contentPart>
          </mc:Choice>
          <mc:Fallback xmlns="">
            <p:pic>
              <p:nvPicPr>
                <p:cNvPr id="6" name="Entrada de lápiz 5">
                  <a:extLst>
                    <a:ext uri="{FF2B5EF4-FFF2-40B4-BE49-F238E27FC236}">
                      <a16:creationId xmlns:a16="http://schemas.microsoft.com/office/drawing/2014/main" id="{5E717820-06D6-DCBE-E2DB-D12D937A880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26096" y="3951290"/>
                  <a:ext cx="2836736" cy="215847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4599A3EE-120B-B50B-9C95-FC34BBA54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5356" y="4273434"/>
            <a:ext cx="3332506" cy="206694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E2BC2FC-DC44-E8D8-0201-54695DE08761}"/>
              </a:ext>
            </a:extLst>
          </p:cNvPr>
          <p:cNvSpPr txBox="1"/>
          <p:nvPr/>
        </p:nvSpPr>
        <p:spPr>
          <a:xfrm>
            <a:off x="668481" y="6192059"/>
            <a:ext cx="646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 Abastecimiento Emasesa y Aljarafesa.  </a:t>
            </a:r>
            <a:r>
              <a:rPr lang="es-ES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Septiembre 2023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80728D-1FB6-355A-360A-CDDC9056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3" y="1601063"/>
            <a:ext cx="6524857" cy="406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A877A267-C5D9-F6D3-8249-CEF3851C7061}"/>
              </a:ext>
            </a:extLst>
          </p:cNvPr>
          <p:cNvGrpSpPr/>
          <p:nvPr/>
        </p:nvGrpSpPr>
        <p:grpSpPr>
          <a:xfrm>
            <a:off x="6899729" y="1001919"/>
            <a:ext cx="4987471" cy="3253977"/>
            <a:chOff x="6899729" y="1001919"/>
            <a:chExt cx="4987471" cy="325397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C550EDC8-93CC-C029-073B-506D1CDB5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42"/>
            <a:stretch/>
          </p:blipFill>
          <p:spPr bwMode="auto">
            <a:xfrm>
              <a:off x="6899729" y="1723520"/>
              <a:ext cx="4987471" cy="253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9D43C62-9FB3-CDDD-8842-445091FC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68928" y="1001919"/>
              <a:ext cx="3291725" cy="768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7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926</Words>
  <Application>Microsoft Office PowerPoint</Application>
  <PresentationFormat>Widescreen</PresentationFormat>
  <Paragraphs>196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Asociación Española de Operadores Públicos de Abastecimiento y Saneamiento</dc:creator>
  <cp:lastModifiedBy>Ramón González Tévar</cp:lastModifiedBy>
  <cp:revision>10</cp:revision>
  <dcterms:created xsi:type="dcterms:W3CDTF">2026-03-27T12:10:37Z</dcterms:created>
  <dcterms:modified xsi:type="dcterms:W3CDTF">2026-04-16T10:56:58Z</dcterms:modified>
</cp:coreProperties>
</file>