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256" r:id="rId2"/>
    <p:sldId id="257" r:id="rId3"/>
    <p:sldId id="258" r:id="rId4"/>
    <p:sldId id="260" r:id="rId5"/>
    <p:sldId id="259" r:id="rId6"/>
    <p:sldId id="262" r:id="rId7"/>
    <p:sldId id="261" r:id="rId8"/>
  </p:sldIdLst>
  <p:sldSz cx="12192000" cy="6858000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B301B821-A1FF-4177-AEE7-76D212191A09}" styleName="Estilo medio 1 - Énfasis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69012ECD-51FC-41F1-AA8D-1B2483CD663E}" styleName="Estilo claro 2 - Acento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006" autoAdjust="0"/>
    <p:restoredTop sz="96340" autoAdjust="0"/>
  </p:normalViewPr>
  <p:slideViewPr>
    <p:cSldViewPr snapToGrid="0">
      <p:cViewPr>
        <p:scale>
          <a:sx n="100" d="100"/>
          <a:sy n="100" d="100"/>
        </p:scale>
        <p:origin x="216" y="3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image" Target="../media/image8.jpg"/><Relationship Id="rId4" Type="http://schemas.openxmlformats.org/officeDocument/2006/relationships/image" Target="../media/image11.pn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image" Target="../media/image8.jpg"/><Relationship Id="rId4" Type="http://schemas.openxmlformats.org/officeDocument/2006/relationships/image" Target="../media/image11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6D66687-12AC-4F23-A923-E07342F2D293}" type="doc">
      <dgm:prSet loTypeId="urn:microsoft.com/office/officeart/2005/8/layout/matrix3" loCatId="matrix" qsTypeId="urn:microsoft.com/office/officeart/2005/8/quickstyle/3d3" qsCatId="3D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C957A504-FE63-46F9-80EA-C214C2E0A15B}">
      <dgm:prSet phldrT="[Texto]" phldr="0"/>
      <dgm:spPr/>
      <dgm:t>
        <a:bodyPr/>
        <a:lstStyle/>
        <a:p>
          <a:pPr algn="ctr">
            <a:spcBef>
              <a:spcPct val="0"/>
            </a:spcBef>
            <a:spcAft>
              <a:spcPct val="35000"/>
            </a:spcAft>
          </a:pPr>
          <a:r>
            <a:rPr lang="es-ES" sz="1300" b="1" dirty="0"/>
            <a:t>AUMENTAR LA INFORMACIÓN DISPONIBLE</a:t>
          </a:r>
        </a:p>
      </dgm:t>
    </dgm:pt>
    <dgm:pt modelId="{543DD846-449B-4FE1-9449-C67B182D1249}" type="parTrans" cxnId="{185C5A8A-48A7-4BDD-8194-2F5D05820D3F}">
      <dgm:prSet/>
      <dgm:spPr/>
      <dgm:t>
        <a:bodyPr/>
        <a:lstStyle/>
        <a:p>
          <a:endParaRPr lang="es-ES"/>
        </a:p>
      </dgm:t>
    </dgm:pt>
    <dgm:pt modelId="{66AB4AC7-D73C-466D-B0E8-03C8735D0E37}" type="sibTrans" cxnId="{185C5A8A-48A7-4BDD-8194-2F5D05820D3F}">
      <dgm:prSet/>
      <dgm:spPr/>
      <dgm:t>
        <a:bodyPr/>
        <a:lstStyle/>
        <a:p>
          <a:endParaRPr lang="es-ES"/>
        </a:p>
      </dgm:t>
    </dgm:pt>
    <dgm:pt modelId="{48D638C0-B4C7-4DE1-8D8C-76AA386EDA59}">
      <dgm:prSet phldrT="[Texto]" phldr="0" custT="1"/>
      <dgm:spPr/>
      <dgm:t>
        <a:bodyPr/>
        <a:lstStyle/>
        <a:p>
          <a:pPr algn="just">
            <a:spcBef>
              <a:spcPts val="600"/>
            </a:spcBef>
            <a:spcAft>
              <a:spcPts val="600"/>
            </a:spcAft>
          </a:pPr>
          <a:r>
            <a:rPr lang="es-ES" sz="1000" dirty="0"/>
            <a:t> </a:t>
          </a:r>
          <a:r>
            <a:rPr lang="es-ES" sz="1100" dirty="0"/>
            <a:t>Estructura de redes.</a:t>
          </a:r>
        </a:p>
      </dgm:t>
    </dgm:pt>
    <dgm:pt modelId="{A799CDBE-9B42-4FD5-AF5B-02573DF16056}" type="parTrans" cxnId="{5AF0AFC5-B88D-4658-97D2-23C13EFBB03F}">
      <dgm:prSet/>
      <dgm:spPr/>
      <dgm:t>
        <a:bodyPr/>
        <a:lstStyle/>
        <a:p>
          <a:endParaRPr lang="es-ES"/>
        </a:p>
      </dgm:t>
    </dgm:pt>
    <dgm:pt modelId="{E5B2F382-554A-404B-A1BA-5B5421451CF0}" type="sibTrans" cxnId="{5AF0AFC5-B88D-4658-97D2-23C13EFBB03F}">
      <dgm:prSet/>
      <dgm:spPr/>
      <dgm:t>
        <a:bodyPr/>
        <a:lstStyle/>
        <a:p>
          <a:endParaRPr lang="es-ES"/>
        </a:p>
      </dgm:t>
    </dgm:pt>
    <dgm:pt modelId="{EBEDB4C0-A0A4-4E2A-9BD5-002A2A46786D}">
      <dgm:prSet phldrT="[Texto]" phldr="0"/>
      <dgm:spPr/>
      <dgm:t>
        <a:bodyPr/>
        <a:lstStyle/>
        <a:p>
          <a:pPr algn="ctr">
            <a:spcBef>
              <a:spcPct val="0"/>
            </a:spcBef>
            <a:spcAft>
              <a:spcPct val="35000"/>
            </a:spcAft>
          </a:pPr>
          <a:r>
            <a:rPr lang="es-ES" sz="1200" b="1" dirty="0"/>
            <a:t>GESTIÓN EFICIENTE DE LA INFORMACIÓN</a:t>
          </a:r>
        </a:p>
      </dgm:t>
    </dgm:pt>
    <dgm:pt modelId="{88C330D1-CE40-435E-8FAC-331AA12FE875}" type="parTrans" cxnId="{88AED63C-81FE-4A4F-A8CF-075ACB2CF831}">
      <dgm:prSet/>
      <dgm:spPr/>
      <dgm:t>
        <a:bodyPr/>
        <a:lstStyle/>
        <a:p>
          <a:endParaRPr lang="es-ES"/>
        </a:p>
      </dgm:t>
    </dgm:pt>
    <dgm:pt modelId="{0AEE8D19-71AD-4072-BBCC-99BA2DEB06E2}" type="sibTrans" cxnId="{88AED63C-81FE-4A4F-A8CF-075ACB2CF831}">
      <dgm:prSet/>
      <dgm:spPr/>
      <dgm:t>
        <a:bodyPr/>
        <a:lstStyle/>
        <a:p>
          <a:endParaRPr lang="es-ES"/>
        </a:p>
      </dgm:t>
    </dgm:pt>
    <dgm:pt modelId="{0DE681E9-C02D-4D00-AEEC-0AEBC661D11E}">
      <dgm:prSet phldrT="[Texto]" phldr="0" custT="1"/>
      <dgm:spPr/>
      <dgm:t>
        <a:bodyPr/>
        <a:lstStyle/>
        <a:p>
          <a:pPr algn="l">
            <a:spcBef>
              <a:spcPts val="600"/>
            </a:spcBef>
            <a:spcAft>
              <a:spcPts val="600"/>
            </a:spcAft>
          </a:pPr>
          <a:r>
            <a:rPr lang="es-ES" sz="1100" dirty="0"/>
            <a:t> Servidores y ciberseguridad.</a:t>
          </a:r>
        </a:p>
      </dgm:t>
    </dgm:pt>
    <dgm:pt modelId="{97C7F6CE-494D-4C01-AE4C-67CFB489EC98}" type="parTrans" cxnId="{43A09113-0CB1-4098-A5A8-8E472160D9C4}">
      <dgm:prSet/>
      <dgm:spPr/>
      <dgm:t>
        <a:bodyPr/>
        <a:lstStyle/>
        <a:p>
          <a:endParaRPr lang="es-ES"/>
        </a:p>
      </dgm:t>
    </dgm:pt>
    <dgm:pt modelId="{4C64CF77-7AD3-4B59-87FB-F12A47E6BDBF}" type="sibTrans" cxnId="{43A09113-0CB1-4098-A5A8-8E472160D9C4}">
      <dgm:prSet/>
      <dgm:spPr/>
      <dgm:t>
        <a:bodyPr/>
        <a:lstStyle/>
        <a:p>
          <a:endParaRPr lang="es-ES"/>
        </a:p>
      </dgm:t>
    </dgm:pt>
    <dgm:pt modelId="{B32A210D-B77C-44EA-A344-9B5FDF3AD01E}">
      <dgm:prSet phldrT="[Texto]" phldr="0"/>
      <dgm:spPr/>
      <dgm:t>
        <a:bodyPr/>
        <a:lstStyle/>
        <a:p>
          <a:pPr algn="ctr">
            <a:spcBef>
              <a:spcPct val="0"/>
            </a:spcBef>
            <a:spcAft>
              <a:spcPct val="35000"/>
            </a:spcAft>
          </a:pPr>
          <a:r>
            <a:rPr lang="es-ES" sz="1300" b="1" dirty="0"/>
            <a:t>INNOVACIÓN E I+D+</a:t>
          </a:r>
          <a:r>
            <a:rPr lang="es-ES" sz="1300" dirty="0"/>
            <a:t>I</a:t>
          </a:r>
        </a:p>
      </dgm:t>
    </dgm:pt>
    <dgm:pt modelId="{63EE6DC7-4D04-4372-8010-39BC8D03269D}" type="parTrans" cxnId="{6A4B4D6A-0D40-49C7-9175-9C0429646AB5}">
      <dgm:prSet/>
      <dgm:spPr/>
      <dgm:t>
        <a:bodyPr/>
        <a:lstStyle/>
        <a:p>
          <a:endParaRPr lang="es-ES"/>
        </a:p>
      </dgm:t>
    </dgm:pt>
    <dgm:pt modelId="{0D83EF43-8C68-4B02-B20A-9ED791ACF68B}" type="sibTrans" cxnId="{6A4B4D6A-0D40-49C7-9175-9C0429646AB5}">
      <dgm:prSet/>
      <dgm:spPr/>
      <dgm:t>
        <a:bodyPr/>
        <a:lstStyle/>
        <a:p>
          <a:endParaRPr lang="es-ES"/>
        </a:p>
      </dgm:t>
    </dgm:pt>
    <dgm:pt modelId="{008A4600-EFB0-4031-A900-7FAE64106A8D}">
      <dgm:prSet phldrT="[Texto]" phldr="0" custT="1"/>
      <dgm:spPr/>
      <dgm:t>
        <a:bodyPr/>
        <a:lstStyle/>
        <a:p>
          <a:pPr algn="just">
            <a:spcBef>
              <a:spcPts val="300"/>
            </a:spcBef>
            <a:spcAft>
              <a:spcPts val="300"/>
            </a:spcAft>
          </a:pPr>
          <a:r>
            <a:rPr lang="es-ES" sz="1000" dirty="0"/>
            <a:t> </a:t>
          </a:r>
          <a:r>
            <a:rPr lang="es-ES" sz="1100" dirty="0"/>
            <a:t>Introducción al BIM.</a:t>
          </a:r>
        </a:p>
      </dgm:t>
    </dgm:pt>
    <dgm:pt modelId="{3EC11740-3DC7-4B1E-96C0-BD7392F463A5}" type="parTrans" cxnId="{0B52E87C-82AB-42C0-9AC3-0FA8079A626A}">
      <dgm:prSet/>
      <dgm:spPr/>
      <dgm:t>
        <a:bodyPr/>
        <a:lstStyle/>
        <a:p>
          <a:endParaRPr lang="es-ES"/>
        </a:p>
      </dgm:t>
    </dgm:pt>
    <dgm:pt modelId="{013F4446-944A-44FE-B52C-2DE20CF7B00D}" type="sibTrans" cxnId="{0B52E87C-82AB-42C0-9AC3-0FA8079A626A}">
      <dgm:prSet/>
      <dgm:spPr/>
      <dgm:t>
        <a:bodyPr/>
        <a:lstStyle/>
        <a:p>
          <a:endParaRPr lang="es-ES"/>
        </a:p>
      </dgm:t>
    </dgm:pt>
    <dgm:pt modelId="{8EA2026E-A37B-4D37-89E7-133990DB7CC5}">
      <dgm:prSet phldrT="[Texto]" phldr="0"/>
      <dgm:spPr/>
      <dgm:t>
        <a:bodyPr/>
        <a:lstStyle/>
        <a:p>
          <a:pPr algn="ctr">
            <a:spcBef>
              <a:spcPct val="0"/>
            </a:spcBef>
            <a:spcAft>
              <a:spcPct val="35000"/>
            </a:spcAft>
          </a:pPr>
          <a:r>
            <a:rPr lang="es-ES" sz="1200" b="1" dirty="0"/>
            <a:t>MEJORA DE LAS INFRAESTRUCTURAS</a:t>
          </a:r>
        </a:p>
      </dgm:t>
    </dgm:pt>
    <dgm:pt modelId="{CD6919B9-47C6-4CDF-B053-6499ACC546BF}" type="parTrans" cxnId="{3688F05D-F943-4AA4-AFDB-9849D6158153}">
      <dgm:prSet/>
      <dgm:spPr/>
      <dgm:t>
        <a:bodyPr/>
        <a:lstStyle/>
        <a:p>
          <a:endParaRPr lang="es-ES"/>
        </a:p>
      </dgm:t>
    </dgm:pt>
    <dgm:pt modelId="{D13CBB46-F7D5-45C9-A8C0-184794BA25DA}" type="sibTrans" cxnId="{3688F05D-F943-4AA4-AFDB-9849D6158153}">
      <dgm:prSet/>
      <dgm:spPr/>
      <dgm:t>
        <a:bodyPr/>
        <a:lstStyle/>
        <a:p>
          <a:endParaRPr lang="es-ES"/>
        </a:p>
      </dgm:t>
    </dgm:pt>
    <dgm:pt modelId="{F3C81FF7-99DB-4AA9-95D6-9D4D39043A0F}">
      <dgm:prSet phldrT="[Texto]" phldr="0" custT="1"/>
      <dgm:spPr/>
      <dgm:t>
        <a:bodyPr/>
        <a:lstStyle/>
        <a:p>
          <a:pPr algn="l">
            <a:spcBef>
              <a:spcPts val="600"/>
            </a:spcBef>
            <a:spcAft>
              <a:spcPts val="600"/>
            </a:spcAft>
          </a:pPr>
          <a:r>
            <a:rPr lang="es-ES" sz="1100" dirty="0"/>
            <a:t> </a:t>
          </a:r>
          <a:r>
            <a:rPr lang="es-ES" sz="1100" dirty="0" err="1"/>
            <a:t>Sectorizacion</a:t>
          </a:r>
          <a:r>
            <a:rPr lang="es-ES" sz="1100" dirty="0"/>
            <a:t> de redes.</a:t>
          </a:r>
        </a:p>
      </dgm:t>
    </dgm:pt>
    <dgm:pt modelId="{15E2FBD5-5320-4148-AABC-5EA263A3DD50}" type="parTrans" cxnId="{4A57C4AD-ACA3-4039-A571-E473347DDB54}">
      <dgm:prSet/>
      <dgm:spPr/>
      <dgm:t>
        <a:bodyPr/>
        <a:lstStyle/>
        <a:p>
          <a:endParaRPr lang="es-ES"/>
        </a:p>
      </dgm:t>
    </dgm:pt>
    <dgm:pt modelId="{7DA86805-3258-4099-A89F-C178E10171C9}" type="sibTrans" cxnId="{4A57C4AD-ACA3-4039-A571-E473347DDB54}">
      <dgm:prSet/>
      <dgm:spPr/>
      <dgm:t>
        <a:bodyPr/>
        <a:lstStyle/>
        <a:p>
          <a:endParaRPr lang="es-ES"/>
        </a:p>
      </dgm:t>
    </dgm:pt>
    <dgm:pt modelId="{2116A9B7-628F-4CA6-AE58-2E41881CAE97}">
      <dgm:prSet phldrT="[Texto]" phldr="0" custT="1"/>
      <dgm:spPr/>
      <dgm:t>
        <a:bodyPr/>
        <a:lstStyle/>
        <a:p>
          <a:pPr algn="just">
            <a:spcBef>
              <a:spcPts val="600"/>
            </a:spcBef>
            <a:spcAft>
              <a:spcPts val="600"/>
            </a:spcAft>
          </a:pPr>
          <a:r>
            <a:rPr lang="es-ES" sz="1100" dirty="0"/>
            <a:t> Distribución de presiones y caudales.</a:t>
          </a:r>
        </a:p>
      </dgm:t>
    </dgm:pt>
    <dgm:pt modelId="{319437DE-7FF1-4B66-A623-DFBFB7E69E8F}" type="parTrans" cxnId="{67B93678-DBAE-4480-9972-3583889FE272}">
      <dgm:prSet/>
      <dgm:spPr/>
      <dgm:t>
        <a:bodyPr/>
        <a:lstStyle/>
        <a:p>
          <a:endParaRPr lang="es-ES"/>
        </a:p>
      </dgm:t>
    </dgm:pt>
    <dgm:pt modelId="{E5127DEA-F233-4BDA-A6AD-0B999F6F47F0}" type="sibTrans" cxnId="{67B93678-DBAE-4480-9972-3583889FE272}">
      <dgm:prSet/>
      <dgm:spPr/>
      <dgm:t>
        <a:bodyPr/>
        <a:lstStyle/>
        <a:p>
          <a:endParaRPr lang="es-ES"/>
        </a:p>
      </dgm:t>
    </dgm:pt>
    <dgm:pt modelId="{AE86B441-0B08-410E-B642-1F17AB2019DE}">
      <dgm:prSet phldrT="[Texto]" phldr="0" custT="1"/>
      <dgm:spPr/>
      <dgm:t>
        <a:bodyPr/>
        <a:lstStyle/>
        <a:p>
          <a:pPr algn="just">
            <a:spcBef>
              <a:spcPts val="600"/>
            </a:spcBef>
            <a:spcAft>
              <a:spcPts val="600"/>
            </a:spcAft>
          </a:pPr>
          <a:r>
            <a:rPr lang="es-ES" sz="1100" dirty="0"/>
            <a:t> </a:t>
          </a:r>
          <a:r>
            <a:rPr lang="es-ES" sz="1100" dirty="0" err="1"/>
            <a:t>Sensorización</a:t>
          </a:r>
          <a:r>
            <a:rPr lang="es-ES" sz="1100" dirty="0"/>
            <a:t>.</a:t>
          </a:r>
          <a:endParaRPr lang="es-ES" sz="1000" dirty="0"/>
        </a:p>
      </dgm:t>
    </dgm:pt>
    <dgm:pt modelId="{31B2748C-1FB0-4939-8E71-62C01CD55B74}" type="parTrans" cxnId="{E1E90396-E88D-40D2-BC90-0066575B3AD1}">
      <dgm:prSet/>
      <dgm:spPr/>
      <dgm:t>
        <a:bodyPr/>
        <a:lstStyle/>
        <a:p>
          <a:endParaRPr lang="es-ES"/>
        </a:p>
      </dgm:t>
    </dgm:pt>
    <dgm:pt modelId="{2D86DB0A-4F8B-4416-9F51-EBF87F43907C}" type="sibTrans" cxnId="{E1E90396-E88D-40D2-BC90-0066575B3AD1}">
      <dgm:prSet/>
      <dgm:spPr/>
      <dgm:t>
        <a:bodyPr/>
        <a:lstStyle/>
        <a:p>
          <a:endParaRPr lang="es-ES"/>
        </a:p>
      </dgm:t>
    </dgm:pt>
    <dgm:pt modelId="{C9F3FC96-F81A-4525-A11B-CBBA3F9C1D34}">
      <dgm:prSet phldrT="[Texto]" phldr="0" custT="1"/>
      <dgm:spPr/>
      <dgm:t>
        <a:bodyPr/>
        <a:lstStyle/>
        <a:p>
          <a:pPr algn="l">
            <a:spcBef>
              <a:spcPts val="600"/>
            </a:spcBef>
            <a:spcAft>
              <a:spcPts val="600"/>
            </a:spcAft>
          </a:pPr>
          <a:r>
            <a:rPr lang="es-ES" sz="1100" dirty="0"/>
            <a:t> Mejora de las comunicaciones.</a:t>
          </a:r>
        </a:p>
      </dgm:t>
    </dgm:pt>
    <dgm:pt modelId="{C0FD00C3-0BAF-46F1-A40C-90C6AAABC27D}" type="parTrans" cxnId="{32DF64C4-FD83-4A8F-80A0-211B4D3AC410}">
      <dgm:prSet/>
      <dgm:spPr/>
      <dgm:t>
        <a:bodyPr/>
        <a:lstStyle/>
        <a:p>
          <a:endParaRPr lang="es-ES"/>
        </a:p>
      </dgm:t>
    </dgm:pt>
    <dgm:pt modelId="{B500E13C-F55A-4E0A-8892-778CCBCB2305}" type="sibTrans" cxnId="{32DF64C4-FD83-4A8F-80A0-211B4D3AC410}">
      <dgm:prSet/>
      <dgm:spPr/>
      <dgm:t>
        <a:bodyPr/>
        <a:lstStyle/>
        <a:p>
          <a:endParaRPr lang="es-ES"/>
        </a:p>
      </dgm:t>
    </dgm:pt>
    <dgm:pt modelId="{ED4FD7BD-9A81-455A-BB39-4BAF883C0132}">
      <dgm:prSet phldrT="[Texto]" phldr="0" custT="1"/>
      <dgm:spPr/>
      <dgm:t>
        <a:bodyPr/>
        <a:lstStyle/>
        <a:p>
          <a:pPr algn="l">
            <a:spcBef>
              <a:spcPts val="600"/>
            </a:spcBef>
            <a:spcAft>
              <a:spcPts val="600"/>
            </a:spcAft>
          </a:pPr>
          <a:r>
            <a:rPr lang="es-ES" sz="1100" dirty="0"/>
            <a:t> Software de modelado y gestión de la información,</a:t>
          </a:r>
        </a:p>
      </dgm:t>
    </dgm:pt>
    <dgm:pt modelId="{B2D3E188-DE35-4A9E-BBC7-37F4D1E28935}" type="parTrans" cxnId="{06ABFA14-0C3F-4658-9832-AE3923C4DDAE}">
      <dgm:prSet/>
      <dgm:spPr/>
      <dgm:t>
        <a:bodyPr/>
        <a:lstStyle/>
        <a:p>
          <a:endParaRPr lang="es-ES"/>
        </a:p>
      </dgm:t>
    </dgm:pt>
    <dgm:pt modelId="{D5861271-E62B-4CAF-96D4-AE35799E8C13}" type="sibTrans" cxnId="{06ABFA14-0C3F-4658-9832-AE3923C4DDAE}">
      <dgm:prSet/>
      <dgm:spPr/>
      <dgm:t>
        <a:bodyPr/>
        <a:lstStyle/>
        <a:p>
          <a:endParaRPr lang="es-ES"/>
        </a:p>
      </dgm:t>
    </dgm:pt>
    <dgm:pt modelId="{7F4700A2-780D-4C83-B038-210AF5ABAAEA}">
      <dgm:prSet phldrT="[Texto]" phldr="0" custT="1"/>
      <dgm:spPr/>
      <dgm:t>
        <a:bodyPr/>
        <a:lstStyle/>
        <a:p>
          <a:pPr algn="l">
            <a:spcBef>
              <a:spcPts val="600"/>
            </a:spcBef>
            <a:spcAft>
              <a:spcPts val="600"/>
            </a:spcAft>
          </a:pPr>
          <a:r>
            <a:rPr lang="es-ES" sz="1100" dirty="0"/>
            <a:t> Energía fotovoltaica.</a:t>
          </a:r>
        </a:p>
      </dgm:t>
    </dgm:pt>
    <dgm:pt modelId="{37D33AA1-C8C8-41C2-8174-95F679D64FA4}" type="parTrans" cxnId="{76E43B38-B09D-46E4-BFE5-CDE27EB708CD}">
      <dgm:prSet/>
      <dgm:spPr/>
      <dgm:t>
        <a:bodyPr/>
        <a:lstStyle/>
        <a:p>
          <a:endParaRPr lang="es-ES"/>
        </a:p>
      </dgm:t>
    </dgm:pt>
    <dgm:pt modelId="{C9D1F77F-1ABB-4120-9406-E8397231FBB2}" type="sibTrans" cxnId="{76E43B38-B09D-46E4-BFE5-CDE27EB708CD}">
      <dgm:prSet/>
      <dgm:spPr/>
      <dgm:t>
        <a:bodyPr/>
        <a:lstStyle/>
        <a:p>
          <a:endParaRPr lang="es-ES"/>
        </a:p>
      </dgm:t>
    </dgm:pt>
    <dgm:pt modelId="{0198E4AB-C31D-438D-BDA2-645599EC8C45}">
      <dgm:prSet phldrT="[Texto]" phldr="0" custT="1"/>
      <dgm:spPr/>
      <dgm:t>
        <a:bodyPr/>
        <a:lstStyle/>
        <a:p>
          <a:pPr algn="l">
            <a:spcBef>
              <a:spcPts val="600"/>
            </a:spcBef>
            <a:spcAft>
              <a:spcPts val="600"/>
            </a:spcAft>
          </a:pPr>
          <a:r>
            <a:rPr lang="es-ES" sz="1100" dirty="0"/>
            <a:t> Mejora de los SCADA y elementos de automatización</a:t>
          </a:r>
          <a:r>
            <a:rPr lang="es-ES" sz="900" dirty="0"/>
            <a:t>.</a:t>
          </a:r>
        </a:p>
      </dgm:t>
    </dgm:pt>
    <dgm:pt modelId="{462BBD66-354A-4C54-A6F9-27A09B2D6F50}" type="parTrans" cxnId="{26F90655-A4E2-4A97-B0CF-29EB6427F90A}">
      <dgm:prSet/>
      <dgm:spPr/>
      <dgm:t>
        <a:bodyPr/>
        <a:lstStyle/>
        <a:p>
          <a:endParaRPr lang="es-ES"/>
        </a:p>
      </dgm:t>
    </dgm:pt>
    <dgm:pt modelId="{2F91615D-229D-493F-8678-7C9AF4CEC6F0}" type="sibTrans" cxnId="{26F90655-A4E2-4A97-B0CF-29EB6427F90A}">
      <dgm:prSet/>
      <dgm:spPr/>
      <dgm:t>
        <a:bodyPr/>
        <a:lstStyle/>
        <a:p>
          <a:endParaRPr lang="es-ES"/>
        </a:p>
      </dgm:t>
    </dgm:pt>
    <dgm:pt modelId="{20D98E0A-04AF-4311-873F-CBA8DED7D6F6}">
      <dgm:prSet phldrT="[Texto]" phldr="0" custT="1"/>
      <dgm:spPr/>
      <dgm:t>
        <a:bodyPr/>
        <a:lstStyle/>
        <a:p>
          <a:pPr algn="just">
            <a:spcBef>
              <a:spcPts val="300"/>
            </a:spcBef>
            <a:spcAft>
              <a:spcPts val="300"/>
            </a:spcAft>
          </a:pPr>
          <a:r>
            <a:rPr lang="es-ES" sz="1100" dirty="0"/>
            <a:t> Gemelos digitales como apoyo a la gestión.</a:t>
          </a:r>
        </a:p>
      </dgm:t>
    </dgm:pt>
    <dgm:pt modelId="{4FD1C409-5B63-42E2-BD57-25BEFC379B9F}" type="parTrans" cxnId="{FA7466EA-59DD-4C43-96D0-C8E4AF1FD3B2}">
      <dgm:prSet/>
      <dgm:spPr/>
      <dgm:t>
        <a:bodyPr/>
        <a:lstStyle/>
        <a:p>
          <a:endParaRPr lang="es-ES"/>
        </a:p>
      </dgm:t>
    </dgm:pt>
    <dgm:pt modelId="{8710A88D-8F8A-4E4D-A9E8-686982F70581}" type="sibTrans" cxnId="{FA7466EA-59DD-4C43-96D0-C8E4AF1FD3B2}">
      <dgm:prSet/>
      <dgm:spPr/>
      <dgm:t>
        <a:bodyPr/>
        <a:lstStyle/>
        <a:p>
          <a:endParaRPr lang="es-ES"/>
        </a:p>
      </dgm:t>
    </dgm:pt>
    <dgm:pt modelId="{3AA943C5-89DC-41CE-A593-01E5D4E8D695}">
      <dgm:prSet phldrT="[Texto]" phldr="0"/>
      <dgm:spPr/>
      <dgm:t>
        <a:bodyPr/>
        <a:lstStyle/>
        <a:p>
          <a:pPr algn="l">
            <a:spcBef>
              <a:spcPct val="0"/>
            </a:spcBef>
            <a:spcAft>
              <a:spcPct val="15000"/>
            </a:spcAft>
          </a:pPr>
          <a:endParaRPr lang="es-ES" sz="1000" dirty="0"/>
        </a:p>
      </dgm:t>
    </dgm:pt>
    <dgm:pt modelId="{3E75EA84-1854-4249-8B0A-75207F74485B}" type="parTrans" cxnId="{A4CA97E7-1829-4616-A265-A3FF3229AFC7}">
      <dgm:prSet/>
      <dgm:spPr/>
      <dgm:t>
        <a:bodyPr/>
        <a:lstStyle/>
        <a:p>
          <a:endParaRPr lang="es-ES"/>
        </a:p>
      </dgm:t>
    </dgm:pt>
    <dgm:pt modelId="{C62D1A80-063C-4ED0-A9A1-CBAE2C3FEF67}" type="sibTrans" cxnId="{A4CA97E7-1829-4616-A265-A3FF3229AFC7}">
      <dgm:prSet/>
      <dgm:spPr/>
      <dgm:t>
        <a:bodyPr/>
        <a:lstStyle/>
        <a:p>
          <a:endParaRPr lang="es-ES"/>
        </a:p>
      </dgm:t>
    </dgm:pt>
    <dgm:pt modelId="{D12A291D-81BE-44FF-8372-B3F14976524E}">
      <dgm:prSet phldrT="[Texto]" phldr="0" custT="1"/>
      <dgm:spPr/>
      <dgm:t>
        <a:bodyPr/>
        <a:lstStyle/>
        <a:p>
          <a:pPr algn="just">
            <a:spcBef>
              <a:spcPts val="300"/>
            </a:spcBef>
            <a:spcAft>
              <a:spcPts val="300"/>
            </a:spcAft>
          </a:pPr>
          <a:r>
            <a:rPr lang="es-ES" sz="1100" dirty="0"/>
            <a:t> Nuevos modelos de cinética de contaminación. </a:t>
          </a:r>
        </a:p>
      </dgm:t>
    </dgm:pt>
    <dgm:pt modelId="{029FF2FB-84D0-48E0-9FFA-1C3BDD131912}" type="parTrans" cxnId="{8B7C6EDC-EF02-462D-9E9F-D8EE6A193E43}">
      <dgm:prSet/>
      <dgm:spPr/>
      <dgm:t>
        <a:bodyPr/>
        <a:lstStyle/>
        <a:p>
          <a:endParaRPr lang="es-ES"/>
        </a:p>
      </dgm:t>
    </dgm:pt>
    <dgm:pt modelId="{1F21CF30-00B6-4949-AFE2-8906176DDA76}" type="sibTrans" cxnId="{8B7C6EDC-EF02-462D-9E9F-D8EE6A193E43}">
      <dgm:prSet/>
      <dgm:spPr/>
      <dgm:t>
        <a:bodyPr/>
        <a:lstStyle/>
        <a:p>
          <a:endParaRPr lang="es-ES"/>
        </a:p>
      </dgm:t>
    </dgm:pt>
    <dgm:pt modelId="{AA93DCCF-9935-445D-8037-8B8279F0145D}">
      <dgm:prSet phldrT="[Texto]" phldr="0" custT="1"/>
      <dgm:spPr/>
      <dgm:t>
        <a:bodyPr/>
        <a:lstStyle/>
        <a:p>
          <a:pPr algn="just">
            <a:spcBef>
              <a:spcPts val="300"/>
            </a:spcBef>
            <a:spcAft>
              <a:spcPts val="300"/>
            </a:spcAft>
          </a:pPr>
          <a:r>
            <a:rPr lang="es-ES" sz="1100" dirty="0"/>
            <a:t> Nuevos sensores.</a:t>
          </a:r>
        </a:p>
      </dgm:t>
    </dgm:pt>
    <dgm:pt modelId="{BFBF4780-A078-4591-AB7D-D202DEAF8CE0}" type="parTrans" cxnId="{FE22A633-254D-4B4A-BBB4-A2626C058B19}">
      <dgm:prSet/>
      <dgm:spPr/>
      <dgm:t>
        <a:bodyPr/>
        <a:lstStyle/>
        <a:p>
          <a:endParaRPr lang="es-ES"/>
        </a:p>
      </dgm:t>
    </dgm:pt>
    <dgm:pt modelId="{33B14CA0-BE03-451B-B875-B2C9B63E38CA}" type="sibTrans" cxnId="{FE22A633-254D-4B4A-BBB4-A2626C058B19}">
      <dgm:prSet/>
      <dgm:spPr/>
      <dgm:t>
        <a:bodyPr/>
        <a:lstStyle/>
        <a:p>
          <a:endParaRPr lang="es-ES"/>
        </a:p>
      </dgm:t>
    </dgm:pt>
    <dgm:pt modelId="{E9BA4BC2-6838-434D-B72C-C06F1EEC8FD8}" type="pres">
      <dgm:prSet presAssocID="{76D66687-12AC-4F23-A923-E07342F2D293}" presName="matrix" presStyleCnt="0">
        <dgm:presLayoutVars>
          <dgm:chMax val="1"/>
          <dgm:dir/>
          <dgm:resizeHandles val="exact"/>
        </dgm:presLayoutVars>
      </dgm:prSet>
      <dgm:spPr/>
    </dgm:pt>
    <dgm:pt modelId="{67617FC7-21BD-4988-AD3F-0395A14A4750}" type="pres">
      <dgm:prSet presAssocID="{76D66687-12AC-4F23-A923-E07342F2D293}" presName="diamond" presStyleLbl="bgShp" presStyleIdx="0" presStyleCnt="1" custScaleX="120508"/>
      <dgm:spPr/>
    </dgm:pt>
    <dgm:pt modelId="{339D60DC-B760-4CA4-96F0-A5B1502A93DC}" type="pres">
      <dgm:prSet presAssocID="{76D66687-12AC-4F23-A923-E07342F2D293}" presName="quad1" presStyleLbl="node1" presStyleIdx="0" presStyleCnt="4">
        <dgm:presLayoutVars>
          <dgm:chMax val="0"/>
          <dgm:chPref val="0"/>
          <dgm:bulletEnabled val="1"/>
        </dgm:presLayoutVars>
      </dgm:prSet>
      <dgm:spPr/>
    </dgm:pt>
    <dgm:pt modelId="{863DED17-BAB9-4757-B784-F1D8CFD1579F}" type="pres">
      <dgm:prSet presAssocID="{76D66687-12AC-4F23-A923-E07342F2D293}" presName="quad2" presStyleLbl="node1" presStyleIdx="1" presStyleCnt="4">
        <dgm:presLayoutVars>
          <dgm:chMax val="0"/>
          <dgm:chPref val="0"/>
          <dgm:bulletEnabled val="1"/>
        </dgm:presLayoutVars>
      </dgm:prSet>
      <dgm:spPr/>
    </dgm:pt>
    <dgm:pt modelId="{AA6E242C-482E-445B-9FC2-CEFC879421BA}" type="pres">
      <dgm:prSet presAssocID="{76D66687-12AC-4F23-A923-E07342F2D293}" presName="quad3" presStyleLbl="node1" presStyleIdx="2" presStyleCnt="4">
        <dgm:presLayoutVars>
          <dgm:chMax val="0"/>
          <dgm:chPref val="0"/>
          <dgm:bulletEnabled val="1"/>
        </dgm:presLayoutVars>
      </dgm:prSet>
      <dgm:spPr/>
    </dgm:pt>
    <dgm:pt modelId="{FF66FE57-8913-4B93-AA18-8BA8E2D8ACD8}" type="pres">
      <dgm:prSet presAssocID="{76D66687-12AC-4F23-A923-E07342F2D293}" presName="quad4" presStyleLbl="node1" presStyleIdx="3" presStyleCnt="4">
        <dgm:presLayoutVars>
          <dgm:chMax val="0"/>
          <dgm:chPref val="0"/>
          <dgm:bulletEnabled val="1"/>
        </dgm:presLayoutVars>
      </dgm:prSet>
      <dgm:spPr/>
    </dgm:pt>
  </dgm:ptLst>
  <dgm:cxnLst>
    <dgm:cxn modelId="{C6A39F11-0483-4544-908A-2D2DB145A3A5}" type="presOf" srcId="{3AA943C5-89DC-41CE-A593-01E5D4E8D695}" destId="{AA6E242C-482E-445B-9FC2-CEFC879421BA}" srcOrd="0" destOrd="5" presId="urn:microsoft.com/office/officeart/2005/8/layout/matrix3"/>
    <dgm:cxn modelId="{43A09113-0CB1-4098-A5A8-8E472160D9C4}" srcId="{EBEDB4C0-A0A4-4E2A-9BD5-002A2A46786D}" destId="{0DE681E9-C02D-4D00-AEEC-0AEBC661D11E}" srcOrd="0" destOrd="0" parTransId="{97C7F6CE-494D-4C01-AE4C-67CFB489EC98}" sibTransId="{4C64CF77-7AD3-4B59-87FB-F12A47E6BDBF}"/>
    <dgm:cxn modelId="{06ABFA14-0C3F-4658-9832-AE3923C4DDAE}" srcId="{EBEDB4C0-A0A4-4E2A-9BD5-002A2A46786D}" destId="{ED4FD7BD-9A81-455A-BB39-4BAF883C0132}" srcOrd="2" destOrd="0" parTransId="{B2D3E188-DE35-4A9E-BBC7-37F4D1E28935}" sibTransId="{D5861271-E62B-4CAF-96D4-AE35799E8C13}"/>
    <dgm:cxn modelId="{A23BFC22-84AD-4651-AF6B-E60DA4315266}" type="presOf" srcId="{EBEDB4C0-A0A4-4E2A-9BD5-002A2A46786D}" destId="{863DED17-BAB9-4757-B784-F1D8CFD1579F}" srcOrd="0" destOrd="0" presId="urn:microsoft.com/office/officeart/2005/8/layout/matrix3"/>
    <dgm:cxn modelId="{FE22A633-254D-4B4A-BBB4-A2626C058B19}" srcId="{B32A210D-B77C-44EA-A344-9B5FDF3AD01E}" destId="{AA93DCCF-9935-445D-8037-8B8279F0145D}" srcOrd="3" destOrd="0" parTransId="{BFBF4780-A078-4591-AB7D-D202DEAF8CE0}" sibTransId="{33B14CA0-BE03-451B-B875-B2C9B63E38CA}"/>
    <dgm:cxn modelId="{76E43B38-B09D-46E4-BFE5-CDE27EB708CD}" srcId="{8EA2026E-A37B-4D37-89E7-133990DB7CC5}" destId="{7F4700A2-780D-4C83-B038-210AF5ABAAEA}" srcOrd="1" destOrd="0" parTransId="{37D33AA1-C8C8-41C2-8174-95F679D64FA4}" sibTransId="{C9D1F77F-1ABB-4120-9406-E8397231FBB2}"/>
    <dgm:cxn modelId="{88AED63C-81FE-4A4F-A8CF-075ACB2CF831}" srcId="{76D66687-12AC-4F23-A923-E07342F2D293}" destId="{EBEDB4C0-A0A4-4E2A-9BD5-002A2A46786D}" srcOrd="1" destOrd="0" parTransId="{88C330D1-CE40-435E-8FAC-331AA12FE875}" sibTransId="{0AEE8D19-71AD-4072-BBCC-99BA2DEB06E2}"/>
    <dgm:cxn modelId="{3688F05D-F943-4AA4-AFDB-9849D6158153}" srcId="{76D66687-12AC-4F23-A923-E07342F2D293}" destId="{8EA2026E-A37B-4D37-89E7-133990DB7CC5}" srcOrd="3" destOrd="0" parTransId="{CD6919B9-47C6-4CDF-B053-6499ACC546BF}" sibTransId="{D13CBB46-F7D5-45C9-A8C0-184794BA25DA}"/>
    <dgm:cxn modelId="{8144F662-DA69-4BDE-A549-E17CE262CABC}" type="presOf" srcId="{7F4700A2-780D-4C83-B038-210AF5ABAAEA}" destId="{FF66FE57-8913-4B93-AA18-8BA8E2D8ACD8}" srcOrd="0" destOrd="2" presId="urn:microsoft.com/office/officeart/2005/8/layout/matrix3"/>
    <dgm:cxn modelId="{9131A266-7774-4AD9-8FAE-AE3D844D659A}" type="presOf" srcId="{AA93DCCF-9935-445D-8037-8B8279F0145D}" destId="{AA6E242C-482E-445B-9FC2-CEFC879421BA}" srcOrd="0" destOrd="4" presId="urn:microsoft.com/office/officeart/2005/8/layout/matrix3"/>
    <dgm:cxn modelId="{4B31C068-61B9-457F-BB83-0F331C91B52C}" type="presOf" srcId="{20D98E0A-04AF-4311-873F-CBA8DED7D6F6}" destId="{AA6E242C-482E-445B-9FC2-CEFC879421BA}" srcOrd="0" destOrd="2" presId="urn:microsoft.com/office/officeart/2005/8/layout/matrix3"/>
    <dgm:cxn modelId="{6A4B4D6A-0D40-49C7-9175-9C0429646AB5}" srcId="{76D66687-12AC-4F23-A923-E07342F2D293}" destId="{B32A210D-B77C-44EA-A344-9B5FDF3AD01E}" srcOrd="2" destOrd="0" parTransId="{63EE6DC7-4D04-4372-8010-39BC8D03269D}" sibTransId="{0D83EF43-8C68-4B02-B20A-9ED791ACF68B}"/>
    <dgm:cxn modelId="{DB494270-27A4-49ED-AD0F-7816B1A7476C}" type="presOf" srcId="{0DE681E9-C02D-4D00-AEEC-0AEBC661D11E}" destId="{863DED17-BAB9-4757-B784-F1D8CFD1579F}" srcOrd="0" destOrd="1" presId="urn:microsoft.com/office/officeart/2005/8/layout/matrix3"/>
    <dgm:cxn modelId="{26F90655-A4E2-4A97-B0CF-29EB6427F90A}" srcId="{8EA2026E-A37B-4D37-89E7-133990DB7CC5}" destId="{0198E4AB-C31D-438D-BDA2-645599EC8C45}" srcOrd="2" destOrd="0" parTransId="{462BBD66-354A-4C54-A6F9-27A09B2D6F50}" sibTransId="{2F91615D-229D-493F-8678-7C9AF4CEC6F0}"/>
    <dgm:cxn modelId="{BF739D76-8485-4D95-9042-FC7EEBCB40EC}" type="presOf" srcId="{8EA2026E-A37B-4D37-89E7-133990DB7CC5}" destId="{FF66FE57-8913-4B93-AA18-8BA8E2D8ACD8}" srcOrd="0" destOrd="0" presId="urn:microsoft.com/office/officeart/2005/8/layout/matrix3"/>
    <dgm:cxn modelId="{67B93678-DBAE-4480-9972-3583889FE272}" srcId="{C957A504-FE63-46F9-80EA-C214C2E0A15B}" destId="{2116A9B7-628F-4CA6-AE58-2E41881CAE97}" srcOrd="1" destOrd="0" parTransId="{319437DE-7FF1-4B66-A623-DFBFB7E69E8F}" sibTransId="{E5127DEA-F233-4BDA-A6AD-0B999F6F47F0}"/>
    <dgm:cxn modelId="{824F897C-27FF-4457-90CB-BE69B0BCB994}" type="presOf" srcId="{76D66687-12AC-4F23-A923-E07342F2D293}" destId="{E9BA4BC2-6838-434D-B72C-C06F1EEC8FD8}" srcOrd="0" destOrd="0" presId="urn:microsoft.com/office/officeart/2005/8/layout/matrix3"/>
    <dgm:cxn modelId="{0B52E87C-82AB-42C0-9AC3-0FA8079A626A}" srcId="{B32A210D-B77C-44EA-A344-9B5FDF3AD01E}" destId="{008A4600-EFB0-4031-A900-7FAE64106A8D}" srcOrd="0" destOrd="0" parTransId="{3EC11740-3DC7-4B1E-96C0-BD7392F463A5}" sibTransId="{013F4446-944A-44FE-B52C-2DE20CF7B00D}"/>
    <dgm:cxn modelId="{CD119788-C3B1-4A8A-B3E5-3B431777C8CE}" type="presOf" srcId="{D12A291D-81BE-44FF-8372-B3F14976524E}" destId="{AA6E242C-482E-445B-9FC2-CEFC879421BA}" srcOrd="0" destOrd="3" presId="urn:microsoft.com/office/officeart/2005/8/layout/matrix3"/>
    <dgm:cxn modelId="{185C5A8A-48A7-4BDD-8194-2F5D05820D3F}" srcId="{76D66687-12AC-4F23-A923-E07342F2D293}" destId="{C957A504-FE63-46F9-80EA-C214C2E0A15B}" srcOrd="0" destOrd="0" parTransId="{543DD846-449B-4FE1-9449-C67B182D1249}" sibTransId="{66AB4AC7-D73C-466D-B0E8-03C8735D0E37}"/>
    <dgm:cxn modelId="{E1E90396-E88D-40D2-BC90-0066575B3AD1}" srcId="{C957A504-FE63-46F9-80EA-C214C2E0A15B}" destId="{AE86B441-0B08-410E-B642-1F17AB2019DE}" srcOrd="2" destOrd="0" parTransId="{31B2748C-1FB0-4939-8E71-62C01CD55B74}" sibTransId="{2D86DB0A-4F8B-4416-9F51-EBF87F43907C}"/>
    <dgm:cxn modelId="{97448B97-F184-4A14-B9A0-BED8EA4C60FA}" type="presOf" srcId="{F3C81FF7-99DB-4AA9-95D6-9D4D39043A0F}" destId="{FF66FE57-8913-4B93-AA18-8BA8E2D8ACD8}" srcOrd="0" destOrd="1" presId="urn:microsoft.com/office/officeart/2005/8/layout/matrix3"/>
    <dgm:cxn modelId="{38F99CA0-2F30-4825-8C9F-ECB981D15EB1}" type="presOf" srcId="{48D638C0-B4C7-4DE1-8D8C-76AA386EDA59}" destId="{339D60DC-B760-4CA4-96F0-A5B1502A93DC}" srcOrd="0" destOrd="1" presId="urn:microsoft.com/office/officeart/2005/8/layout/matrix3"/>
    <dgm:cxn modelId="{6B0A06A6-D855-4252-80B1-3E6B8901FD8D}" type="presOf" srcId="{AE86B441-0B08-410E-B642-1F17AB2019DE}" destId="{339D60DC-B760-4CA4-96F0-A5B1502A93DC}" srcOrd="0" destOrd="3" presId="urn:microsoft.com/office/officeart/2005/8/layout/matrix3"/>
    <dgm:cxn modelId="{4A57C4AD-ACA3-4039-A571-E473347DDB54}" srcId="{8EA2026E-A37B-4D37-89E7-133990DB7CC5}" destId="{F3C81FF7-99DB-4AA9-95D6-9D4D39043A0F}" srcOrd="0" destOrd="0" parTransId="{15E2FBD5-5320-4148-AABC-5EA263A3DD50}" sibTransId="{7DA86805-3258-4099-A89F-C178E10171C9}"/>
    <dgm:cxn modelId="{32DF64C4-FD83-4A8F-80A0-211B4D3AC410}" srcId="{EBEDB4C0-A0A4-4E2A-9BD5-002A2A46786D}" destId="{C9F3FC96-F81A-4525-A11B-CBBA3F9C1D34}" srcOrd="1" destOrd="0" parTransId="{C0FD00C3-0BAF-46F1-A40C-90C6AAABC27D}" sibTransId="{B500E13C-F55A-4E0A-8892-778CCBCB2305}"/>
    <dgm:cxn modelId="{5AF0AFC5-B88D-4658-97D2-23C13EFBB03F}" srcId="{C957A504-FE63-46F9-80EA-C214C2E0A15B}" destId="{48D638C0-B4C7-4DE1-8D8C-76AA386EDA59}" srcOrd="0" destOrd="0" parTransId="{A799CDBE-9B42-4FD5-AF5B-02573DF16056}" sibTransId="{E5B2F382-554A-404B-A1BA-5B5421451CF0}"/>
    <dgm:cxn modelId="{5D5876DA-D459-486E-8461-8A725C9FB92F}" type="presOf" srcId="{C957A504-FE63-46F9-80EA-C214C2E0A15B}" destId="{339D60DC-B760-4CA4-96F0-A5B1502A93DC}" srcOrd="0" destOrd="0" presId="urn:microsoft.com/office/officeart/2005/8/layout/matrix3"/>
    <dgm:cxn modelId="{8B7C6EDC-EF02-462D-9E9F-D8EE6A193E43}" srcId="{B32A210D-B77C-44EA-A344-9B5FDF3AD01E}" destId="{D12A291D-81BE-44FF-8372-B3F14976524E}" srcOrd="2" destOrd="0" parTransId="{029FF2FB-84D0-48E0-9FFA-1C3BDD131912}" sibTransId="{1F21CF30-00B6-4949-AFE2-8906176DDA76}"/>
    <dgm:cxn modelId="{5F24F9DC-5D1F-4AA9-B3AB-86211A60F94A}" type="presOf" srcId="{2116A9B7-628F-4CA6-AE58-2E41881CAE97}" destId="{339D60DC-B760-4CA4-96F0-A5B1502A93DC}" srcOrd="0" destOrd="2" presId="urn:microsoft.com/office/officeart/2005/8/layout/matrix3"/>
    <dgm:cxn modelId="{291752E4-C500-4FA6-9002-F315199D2A18}" type="presOf" srcId="{B32A210D-B77C-44EA-A344-9B5FDF3AD01E}" destId="{AA6E242C-482E-445B-9FC2-CEFC879421BA}" srcOrd="0" destOrd="0" presId="urn:microsoft.com/office/officeart/2005/8/layout/matrix3"/>
    <dgm:cxn modelId="{A4CA97E7-1829-4616-A265-A3FF3229AFC7}" srcId="{B32A210D-B77C-44EA-A344-9B5FDF3AD01E}" destId="{3AA943C5-89DC-41CE-A593-01E5D4E8D695}" srcOrd="4" destOrd="0" parTransId="{3E75EA84-1854-4249-8B0A-75207F74485B}" sibTransId="{C62D1A80-063C-4ED0-A9A1-CBAE2C3FEF67}"/>
    <dgm:cxn modelId="{DF20A7E8-A0D2-4C7D-B3A3-E734387AB046}" type="presOf" srcId="{ED4FD7BD-9A81-455A-BB39-4BAF883C0132}" destId="{863DED17-BAB9-4757-B784-F1D8CFD1579F}" srcOrd="0" destOrd="3" presId="urn:microsoft.com/office/officeart/2005/8/layout/matrix3"/>
    <dgm:cxn modelId="{FA7466EA-59DD-4C43-96D0-C8E4AF1FD3B2}" srcId="{B32A210D-B77C-44EA-A344-9B5FDF3AD01E}" destId="{20D98E0A-04AF-4311-873F-CBA8DED7D6F6}" srcOrd="1" destOrd="0" parTransId="{4FD1C409-5B63-42E2-BD57-25BEFC379B9F}" sibTransId="{8710A88D-8F8A-4E4D-A9E8-686982F70581}"/>
    <dgm:cxn modelId="{D81F23EE-6AA2-4C84-9220-9397CD605950}" type="presOf" srcId="{0198E4AB-C31D-438D-BDA2-645599EC8C45}" destId="{FF66FE57-8913-4B93-AA18-8BA8E2D8ACD8}" srcOrd="0" destOrd="3" presId="urn:microsoft.com/office/officeart/2005/8/layout/matrix3"/>
    <dgm:cxn modelId="{1024C6EE-BDE2-4E68-B1A5-2EC94D69CAF6}" type="presOf" srcId="{C9F3FC96-F81A-4525-A11B-CBBA3F9C1D34}" destId="{863DED17-BAB9-4757-B784-F1D8CFD1579F}" srcOrd="0" destOrd="2" presId="urn:microsoft.com/office/officeart/2005/8/layout/matrix3"/>
    <dgm:cxn modelId="{35062AF1-8A7C-4536-B64A-31F8C4719F0B}" type="presOf" srcId="{008A4600-EFB0-4031-A900-7FAE64106A8D}" destId="{AA6E242C-482E-445B-9FC2-CEFC879421BA}" srcOrd="0" destOrd="1" presId="urn:microsoft.com/office/officeart/2005/8/layout/matrix3"/>
    <dgm:cxn modelId="{D2EA42CC-63C5-4D1E-B982-C76CF00E2022}" type="presParOf" srcId="{E9BA4BC2-6838-434D-B72C-C06F1EEC8FD8}" destId="{67617FC7-21BD-4988-AD3F-0395A14A4750}" srcOrd="0" destOrd="0" presId="urn:microsoft.com/office/officeart/2005/8/layout/matrix3"/>
    <dgm:cxn modelId="{CB0B6FC5-A44A-4A44-B528-BA0EE0703403}" type="presParOf" srcId="{E9BA4BC2-6838-434D-B72C-C06F1EEC8FD8}" destId="{339D60DC-B760-4CA4-96F0-A5B1502A93DC}" srcOrd="1" destOrd="0" presId="urn:microsoft.com/office/officeart/2005/8/layout/matrix3"/>
    <dgm:cxn modelId="{48C566F1-734A-4114-B64E-50B505B86215}" type="presParOf" srcId="{E9BA4BC2-6838-434D-B72C-C06F1EEC8FD8}" destId="{863DED17-BAB9-4757-B784-F1D8CFD1579F}" srcOrd="2" destOrd="0" presId="urn:microsoft.com/office/officeart/2005/8/layout/matrix3"/>
    <dgm:cxn modelId="{2DBFEAC8-D872-42FC-97DD-167DA160C94C}" type="presParOf" srcId="{E9BA4BC2-6838-434D-B72C-C06F1EEC8FD8}" destId="{AA6E242C-482E-445B-9FC2-CEFC879421BA}" srcOrd="3" destOrd="0" presId="urn:microsoft.com/office/officeart/2005/8/layout/matrix3"/>
    <dgm:cxn modelId="{8E7551DE-D268-4470-8511-9E5630C06640}" type="presParOf" srcId="{E9BA4BC2-6838-434D-B72C-C06F1EEC8FD8}" destId="{FF66FE57-8913-4B93-AA18-8BA8E2D8ACD8}" srcOrd="4" destOrd="0" presId="urn:microsoft.com/office/officeart/2005/8/layout/matrix3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CB72BA9-728F-41E1-A611-943E1B88FEF9}" type="doc">
      <dgm:prSet loTypeId="urn:microsoft.com/office/officeart/2008/layout/BendingPictureCaptionList" loCatId="picture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1911B26B-543D-43A0-8537-1714F93CDFCC}">
      <dgm:prSet phldrT="[Texto]" phldr="0"/>
      <dgm:spPr/>
      <dgm:t>
        <a:bodyPr/>
        <a:lstStyle/>
        <a:p>
          <a:r>
            <a:rPr lang="es-ES" dirty="0"/>
            <a:t>IMPLANTACIÓN DE TELELECTURA </a:t>
          </a:r>
        </a:p>
      </dgm:t>
    </dgm:pt>
    <dgm:pt modelId="{703C2031-B12E-472F-9817-C279E928B473}" type="parTrans" cxnId="{484689ED-39F7-40E3-AB78-6A08E82E314C}">
      <dgm:prSet/>
      <dgm:spPr/>
      <dgm:t>
        <a:bodyPr/>
        <a:lstStyle/>
        <a:p>
          <a:endParaRPr lang="es-ES"/>
        </a:p>
      </dgm:t>
    </dgm:pt>
    <dgm:pt modelId="{226C3C72-678C-4C32-89AF-BDD4DB5A8BB4}" type="sibTrans" cxnId="{484689ED-39F7-40E3-AB78-6A08E82E314C}">
      <dgm:prSet/>
      <dgm:spPr/>
      <dgm:t>
        <a:bodyPr/>
        <a:lstStyle/>
        <a:p>
          <a:endParaRPr lang="es-ES"/>
        </a:p>
      </dgm:t>
    </dgm:pt>
    <dgm:pt modelId="{2D9EFC05-CA46-493D-B0AB-E0FCC66E81D4}">
      <dgm:prSet phldrT="[Texto]" phldr="0"/>
      <dgm:spPr/>
      <dgm:t>
        <a:bodyPr/>
        <a:lstStyle/>
        <a:p>
          <a:r>
            <a:rPr lang="es-ES" dirty="0"/>
            <a:t>SECTORIZACIÓN</a:t>
          </a:r>
        </a:p>
      </dgm:t>
    </dgm:pt>
    <dgm:pt modelId="{D9CF5369-AEBF-4DB6-B31B-CF8C6B010C7B}" type="parTrans" cxnId="{52DB9BA6-4253-47E0-A23E-5442A2F49370}">
      <dgm:prSet/>
      <dgm:spPr/>
      <dgm:t>
        <a:bodyPr/>
        <a:lstStyle/>
        <a:p>
          <a:endParaRPr lang="es-ES"/>
        </a:p>
      </dgm:t>
    </dgm:pt>
    <dgm:pt modelId="{2F859E15-E0E5-445E-8544-D59533385B30}" type="sibTrans" cxnId="{52DB9BA6-4253-47E0-A23E-5442A2F49370}">
      <dgm:prSet/>
      <dgm:spPr/>
      <dgm:t>
        <a:bodyPr/>
        <a:lstStyle/>
        <a:p>
          <a:endParaRPr lang="es-ES"/>
        </a:p>
      </dgm:t>
    </dgm:pt>
    <dgm:pt modelId="{BBDEDB63-0E60-46DF-82DE-52F2688BC4EF}">
      <dgm:prSet phldrT="[Texto]" phldr="0"/>
      <dgm:spPr/>
      <dgm:t>
        <a:bodyPr/>
        <a:lstStyle/>
        <a:p>
          <a:r>
            <a:rPr lang="es-ES" dirty="0"/>
            <a:t>ENERGÍA FOTOVOLTIACA</a:t>
          </a:r>
        </a:p>
      </dgm:t>
    </dgm:pt>
    <dgm:pt modelId="{5962473F-4589-466B-BE3B-E1DE7D582D03}" type="parTrans" cxnId="{67D9166E-EC8E-49A2-BC12-E7C33347C8E9}">
      <dgm:prSet/>
      <dgm:spPr/>
      <dgm:t>
        <a:bodyPr/>
        <a:lstStyle/>
        <a:p>
          <a:endParaRPr lang="es-ES"/>
        </a:p>
      </dgm:t>
    </dgm:pt>
    <dgm:pt modelId="{387C0B45-AA76-481B-A8B4-B85A521B4F32}" type="sibTrans" cxnId="{67D9166E-EC8E-49A2-BC12-E7C33347C8E9}">
      <dgm:prSet/>
      <dgm:spPr/>
      <dgm:t>
        <a:bodyPr/>
        <a:lstStyle/>
        <a:p>
          <a:endParaRPr lang="es-ES"/>
        </a:p>
      </dgm:t>
    </dgm:pt>
    <dgm:pt modelId="{DA45A575-7723-43D6-9627-92B02177ED24}">
      <dgm:prSet phldrT="[Texto]" phldr="0"/>
      <dgm:spPr/>
      <dgm:t>
        <a:bodyPr/>
        <a:lstStyle/>
        <a:p>
          <a:r>
            <a:rPr lang="es-ES" dirty="0"/>
            <a:t>SOFTWARE DE APOYO A TOMA DE DECISIONES</a:t>
          </a:r>
        </a:p>
      </dgm:t>
    </dgm:pt>
    <dgm:pt modelId="{A1E67DC0-3175-4A4D-9D09-36A3117CDCD0}" type="parTrans" cxnId="{D0E55B39-EFD6-43BF-A89E-A69C56F41508}">
      <dgm:prSet/>
      <dgm:spPr/>
      <dgm:t>
        <a:bodyPr/>
        <a:lstStyle/>
        <a:p>
          <a:endParaRPr lang="es-ES"/>
        </a:p>
      </dgm:t>
    </dgm:pt>
    <dgm:pt modelId="{2D7E67E9-D44E-44E0-AA51-AEC3EF194619}" type="sibTrans" cxnId="{D0E55B39-EFD6-43BF-A89E-A69C56F41508}">
      <dgm:prSet/>
      <dgm:spPr/>
      <dgm:t>
        <a:bodyPr/>
        <a:lstStyle/>
        <a:p>
          <a:endParaRPr lang="es-ES"/>
        </a:p>
      </dgm:t>
    </dgm:pt>
    <dgm:pt modelId="{A56DA938-8C2D-44CF-83DF-98CCE9601844}" type="pres">
      <dgm:prSet presAssocID="{7CB72BA9-728F-41E1-A611-943E1B88FEF9}" presName="Name0" presStyleCnt="0">
        <dgm:presLayoutVars>
          <dgm:dir/>
          <dgm:resizeHandles val="exact"/>
        </dgm:presLayoutVars>
      </dgm:prSet>
      <dgm:spPr/>
    </dgm:pt>
    <dgm:pt modelId="{64B4562A-36C9-46CD-BA25-411D7AE94859}" type="pres">
      <dgm:prSet presAssocID="{1911B26B-543D-43A0-8537-1714F93CDFCC}" presName="composite" presStyleCnt="0"/>
      <dgm:spPr/>
    </dgm:pt>
    <dgm:pt modelId="{C507CF61-6909-47F9-8190-17EDF9EE2006}" type="pres">
      <dgm:prSet presAssocID="{1911B26B-543D-43A0-8537-1714F93CDFCC}" presName="rect1" presStyleLbl="bgImgPlace1" presStyleIdx="0" presStyleCnt="4"/>
      <dgm:spPr>
        <a:blipFill>
          <a:blip xmlns:r="http://schemas.openxmlformats.org/officeDocument/2006/relationships" r:embed="rId1"/>
          <a:srcRect/>
          <a:stretch>
            <a:fillRect t="-33000" b="-33000"/>
          </a:stretch>
        </a:blipFill>
      </dgm:spPr>
    </dgm:pt>
    <dgm:pt modelId="{4871766C-C5AF-468C-B07C-655F14081E2E}" type="pres">
      <dgm:prSet presAssocID="{1911B26B-543D-43A0-8537-1714F93CDFCC}" presName="wedgeRectCallout1" presStyleLbl="node1" presStyleIdx="0" presStyleCnt="4">
        <dgm:presLayoutVars>
          <dgm:bulletEnabled val="1"/>
        </dgm:presLayoutVars>
      </dgm:prSet>
      <dgm:spPr/>
    </dgm:pt>
    <dgm:pt modelId="{169B56CE-940B-4F2B-A398-1F34081D2C66}" type="pres">
      <dgm:prSet presAssocID="{226C3C72-678C-4C32-89AF-BDD4DB5A8BB4}" presName="sibTrans" presStyleCnt="0"/>
      <dgm:spPr/>
    </dgm:pt>
    <dgm:pt modelId="{C319296E-BB10-4A97-B874-4AB1233AC91E}" type="pres">
      <dgm:prSet presAssocID="{2D9EFC05-CA46-493D-B0AB-E0FCC66E81D4}" presName="composite" presStyleCnt="0"/>
      <dgm:spPr/>
    </dgm:pt>
    <dgm:pt modelId="{9D3A7CC4-546B-46F7-97E9-5A84EEA92C88}" type="pres">
      <dgm:prSet presAssocID="{2D9EFC05-CA46-493D-B0AB-E0FCC66E81D4}" presName="rect1" presStyleLbl="bgImgPlace1" presStyleIdx="1" presStyleCnt="4"/>
      <dgm:spPr>
        <a:blipFill>
          <a:blip xmlns:r="http://schemas.openxmlformats.org/officeDocument/2006/relationships" r:embed="rId2"/>
          <a:srcRect/>
          <a:stretch>
            <a:fillRect t="-61000" b="-61000"/>
          </a:stretch>
        </a:blipFill>
      </dgm:spPr>
    </dgm:pt>
    <dgm:pt modelId="{15F55AB6-AF10-4A1C-8E2A-FFA735B02DE1}" type="pres">
      <dgm:prSet presAssocID="{2D9EFC05-CA46-493D-B0AB-E0FCC66E81D4}" presName="wedgeRectCallout1" presStyleLbl="node1" presStyleIdx="1" presStyleCnt="4">
        <dgm:presLayoutVars>
          <dgm:bulletEnabled val="1"/>
        </dgm:presLayoutVars>
      </dgm:prSet>
      <dgm:spPr/>
    </dgm:pt>
    <dgm:pt modelId="{412C1389-9503-4B7C-B566-879094BFEC65}" type="pres">
      <dgm:prSet presAssocID="{2F859E15-E0E5-445E-8544-D59533385B30}" presName="sibTrans" presStyleCnt="0"/>
      <dgm:spPr/>
    </dgm:pt>
    <dgm:pt modelId="{5D0B8DA0-EC91-45C2-8E0A-65156D2D0598}" type="pres">
      <dgm:prSet presAssocID="{BBDEDB63-0E60-46DF-82DE-52F2688BC4EF}" presName="composite" presStyleCnt="0"/>
      <dgm:spPr/>
    </dgm:pt>
    <dgm:pt modelId="{E73F75DA-7321-4A98-8758-B5AC6868243B}" type="pres">
      <dgm:prSet presAssocID="{BBDEDB63-0E60-46DF-82DE-52F2688BC4EF}" presName="rect1" presStyleLbl="bgImgPlace1" presStyleIdx="2" presStyleCnt="4"/>
      <dgm:spPr>
        <a:blipFill rotWithShape="1"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000" r="-3000"/>
          </a:stretch>
        </a:blipFill>
      </dgm:spPr>
    </dgm:pt>
    <dgm:pt modelId="{AB0A575A-FE28-4025-BC3C-1095ECCA1A04}" type="pres">
      <dgm:prSet presAssocID="{BBDEDB63-0E60-46DF-82DE-52F2688BC4EF}" presName="wedgeRectCallout1" presStyleLbl="node1" presStyleIdx="2" presStyleCnt="4">
        <dgm:presLayoutVars>
          <dgm:bulletEnabled val="1"/>
        </dgm:presLayoutVars>
      </dgm:prSet>
      <dgm:spPr/>
    </dgm:pt>
    <dgm:pt modelId="{9787E52A-0611-40B1-B4DA-DC8CB90E08A7}" type="pres">
      <dgm:prSet presAssocID="{387C0B45-AA76-481B-A8B4-B85A521B4F32}" presName="sibTrans" presStyleCnt="0"/>
      <dgm:spPr/>
    </dgm:pt>
    <dgm:pt modelId="{511CEB53-DEF6-445D-94F2-D1C99E61EF34}" type="pres">
      <dgm:prSet presAssocID="{DA45A575-7723-43D6-9627-92B02177ED24}" presName="composite" presStyleCnt="0"/>
      <dgm:spPr/>
    </dgm:pt>
    <dgm:pt modelId="{948CD667-1B83-473B-9205-1AC884FDB030}" type="pres">
      <dgm:prSet presAssocID="{DA45A575-7723-43D6-9627-92B02177ED24}" presName="rect1" presStyleLbl="bgImgPlace1" presStyleIdx="3" presStyleCnt="4"/>
      <dgm:spPr>
        <a:blipFill rotWithShape="1">
          <a:blip xmlns:r="http://schemas.openxmlformats.org/officeDocument/2006/relationships" r:embed="rId4"/>
          <a:srcRect/>
          <a:stretch>
            <a:fillRect l="-36000" r="-36000"/>
          </a:stretch>
        </a:blipFill>
      </dgm:spPr>
    </dgm:pt>
    <dgm:pt modelId="{542579D9-6786-461E-8BC6-8EDCEE200CB3}" type="pres">
      <dgm:prSet presAssocID="{DA45A575-7723-43D6-9627-92B02177ED24}" presName="wedgeRectCallout1" presStyleLbl="node1" presStyleIdx="3" presStyleCnt="4">
        <dgm:presLayoutVars>
          <dgm:bulletEnabled val="1"/>
        </dgm:presLayoutVars>
      </dgm:prSet>
      <dgm:spPr/>
    </dgm:pt>
  </dgm:ptLst>
  <dgm:cxnLst>
    <dgm:cxn modelId="{182EFB09-813C-4FC9-B165-A3A939037A0C}" type="presOf" srcId="{BBDEDB63-0E60-46DF-82DE-52F2688BC4EF}" destId="{AB0A575A-FE28-4025-BC3C-1095ECCA1A04}" srcOrd="0" destOrd="0" presId="urn:microsoft.com/office/officeart/2008/layout/BendingPictureCaptionList"/>
    <dgm:cxn modelId="{D0E55B39-EFD6-43BF-A89E-A69C56F41508}" srcId="{7CB72BA9-728F-41E1-A611-943E1B88FEF9}" destId="{DA45A575-7723-43D6-9627-92B02177ED24}" srcOrd="3" destOrd="0" parTransId="{A1E67DC0-3175-4A4D-9D09-36A3117CDCD0}" sibTransId="{2D7E67E9-D44E-44E0-AA51-AEC3EF194619}"/>
    <dgm:cxn modelId="{923FE56A-C74C-4B1F-97D8-601E0300B604}" type="presOf" srcId="{7CB72BA9-728F-41E1-A611-943E1B88FEF9}" destId="{A56DA938-8C2D-44CF-83DF-98CCE9601844}" srcOrd="0" destOrd="0" presId="urn:microsoft.com/office/officeart/2008/layout/BendingPictureCaptionList"/>
    <dgm:cxn modelId="{67D9166E-EC8E-49A2-BC12-E7C33347C8E9}" srcId="{7CB72BA9-728F-41E1-A611-943E1B88FEF9}" destId="{BBDEDB63-0E60-46DF-82DE-52F2688BC4EF}" srcOrd="2" destOrd="0" parTransId="{5962473F-4589-466B-BE3B-E1DE7D582D03}" sibTransId="{387C0B45-AA76-481B-A8B4-B85A521B4F32}"/>
    <dgm:cxn modelId="{52DB9BA6-4253-47E0-A23E-5442A2F49370}" srcId="{7CB72BA9-728F-41E1-A611-943E1B88FEF9}" destId="{2D9EFC05-CA46-493D-B0AB-E0FCC66E81D4}" srcOrd="1" destOrd="0" parTransId="{D9CF5369-AEBF-4DB6-B31B-CF8C6B010C7B}" sibTransId="{2F859E15-E0E5-445E-8544-D59533385B30}"/>
    <dgm:cxn modelId="{9DB9D5BB-F0FC-4F97-99A5-E850204C94ED}" type="presOf" srcId="{1911B26B-543D-43A0-8537-1714F93CDFCC}" destId="{4871766C-C5AF-468C-B07C-655F14081E2E}" srcOrd="0" destOrd="0" presId="urn:microsoft.com/office/officeart/2008/layout/BendingPictureCaptionList"/>
    <dgm:cxn modelId="{C80047E9-57DD-428A-B6CA-4BC124B55AA5}" type="presOf" srcId="{2D9EFC05-CA46-493D-B0AB-E0FCC66E81D4}" destId="{15F55AB6-AF10-4A1C-8E2A-FFA735B02DE1}" srcOrd="0" destOrd="0" presId="urn:microsoft.com/office/officeart/2008/layout/BendingPictureCaptionList"/>
    <dgm:cxn modelId="{484689ED-39F7-40E3-AB78-6A08E82E314C}" srcId="{7CB72BA9-728F-41E1-A611-943E1B88FEF9}" destId="{1911B26B-543D-43A0-8537-1714F93CDFCC}" srcOrd="0" destOrd="0" parTransId="{703C2031-B12E-472F-9817-C279E928B473}" sibTransId="{226C3C72-678C-4C32-89AF-BDD4DB5A8BB4}"/>
    <dgm:cxn modelId="{38747DEF-7ACB-442D-BCC6-35BE7D49776A}" type="presOf" srcId="{DA45A575-7723-43D6-9627-92B02177ED24}" destId="{542579D9-6786-461E-8BC6-8EDCEE200CB3}" srcOrd="0" destOrd="0" presId="urn:microsoft.com/office/officeart/2008/layout/BendingPictureCaptionList"/>
    <dgm:cxn modelId="{1B3DDA1D-5F99-44CD-ADEC-0C798DA27C6C}" type="presParOf" srcId="{A56DA938-8C2D-44CF-83DF-98CCE9601844}" destId="{64B4562A-36C9-46CD-BA25-411D7AE94859}" srcOrd="0" destOrd="0" presId="urn:microsoft.com/office/officeart/2008/layout/BendingPictureCaptionList"/>
    <dgm:cxn modelId="{81DD0028-827B-4CD3-9436-F12212826E7B}" type="presParOf" srcId="{64B4562A-36C9-46CD-BA25-411D7AE94859}" destId="{C507CF61-6909-47F9-8190-17EDF9EE2006}" srcOrd="0" destOrd="0" presId="urn:microsoft.com/office/officeart/2008/layout/BendingPictureCaptionList"/>
    <dgm:cxn modelId="{572AEE10-CA5B-4E4A-8509-F81458F73A71}" type="presParOf" srcId="{64B4562A-36C9-46CD-BA25-411D7AE94859}" destId="{4871766C-C5AF-468C-B07C-655F14081E2E}" srcOrd="1" destOrd="0" presId="urn:microsoft.com/office/officeart/2008/layout/BendingPictureCaptionList"/>
    <dgm:cxn modelId="{0F214DA1-3DDA-479A-A743-1C6152B11C78}" type="presParOf" srcId="{A56DA938-8C2D-44CF-83DF-98CCE9601844}" destId="{169B56CE-940B-4F2B-A398-1F34081D2C66}" srcOrd="1" destOrd="0" presId="urn:microsoft.com/office/officeart/2008/layout/BendingPictureCaptionList"/>
    <dgm:cxn modelId="{2015E165-70F5-4861-B592-7CEA173EC45E}" type="presParOf" srcId="{A56DA938-8C2D-44CF-83DF-98CCE9601844}" destId="{C319296E-BB10-4A97-B874-4AB1233AC91E}" srcOrd="2" destOrd="0" presId="urn:microsoft.com/office/officeart/2008/layout/BendingPictureCaptionList"/>
    <dgm:cxn modelId="{0FA15B88-794C-4EB9-BA73-D5A23289E072}" type="presParOf" srcId="{C319296E-BB10-4A97-B874-4AB1233AC91E}" destId="{9D3A7CC4-546B-46F7-97E9-5A84EEA92C88}" srcOrd="0" destOrd="0" presId="urn:microsoft.com/office/officeart/2008/layout/BendingPictureCaptionList"/>
    <dgm:cxn modelId="{77E7AEDD-A62E-45D9-AB7F-93557B8D067A}" type="presParOf" srcId="{C319296E-BB10-4A97-B874-4AB1233AC91E}" destId="{15F55AB6-AF10-4A1C-8E2A-FFA735B02DE1}" srcOrd="1" destOrd="0" presId="urn:microsoft.com/office/officeart/2008/layout/BendingPictureCaptionList"/>
    <dgm:cxn modelId="{3BD2F876-DFDB-40E2-9DC8-BF6023E4ECDE}" type="presParOf" srcId="{A56DA938-8C2D-44CF-83DF-98CCE9601844}" destId="{412C1389-9503-4B7C-B566-879094BFEC65}" srcOrd="3" destOrd="0" presId="urn:microsoft.com/office/officeart/2008/layout/BendingPictureCaptionList"/>
    <dgm:cxn modelId="{17D27938-149F-40FF-8CFE-0480873D053E}" type="presParOf" srcId="{A56DA938-8C2D-44CF-83DF-98CCE9601844}" destId="{5D0B8DA0-EC91-45C2-8E0A-65156D2D0598}" srcOrd="4" destOrd="0" presId="urn:microsoft.com/office/officeart/2008/layout/BendingPictureCaptionList"/>
    <dgm:cxn modelId="{11964C5D-A9A1-49E4-8F66-D120084DEA5C}" type="presParOf" srcId="{5D0B8DA0-EC91-45C2-8E0A-65156D2D0598}" destId="{E73F75DA-7321-4A98-8758-B5AC6868243B}" srcOrd="0" destOrd="0" presId="urn:microsoft.com/office/officeart/2008/layout/BendingPictureCaptionList"/>
    <dgm:cxn modelId="{F35ED8BB-4DE8-49F4-993E-F2864EF4902C}" type="presParOf" srcId="{5D0B8DA0-EC91-45C2-8E0A-65156D2D0598}" destId="{AB0A575A-FE28-4025-BC3C-1095ECCA1A04}" srcOrd="1" destOrd="0" presId="urn:microsoft.com/office/officeart/2008/layout/BendingPictureCaptionList"/>
    <dgm:cxn modelId="{549B6016-877F-4CC9-BF37-F8CE08AF9BDF}" type="presParOf" srcId="{A56DA938-8C2D-44CF-83DF-98CCE9601844}" destId="{9787E52A-0611-40B1-B4DA-DC8CB90E08A7}" srcOrd="5" destOrd="0" presId="urn:microsoft.com/office/officeart/2008/layout/BendingPictureCaptionList"/>
    <dgm:cxn modelId="{B6CB441F-99D6-43F2-9DC9-90C4559E131B}" type="presParOf" srcId="{A56DA938-8C2D-44CF-83DF-98CCE9601844}" destId="{511CEB53-DEF6-445D-94F2-D1C99E61EF34}" srcOrd="6" destOrd="0" presId="urn:microsoft.com/office/officeart/2008/layout/BendingPictureCaptionList"/>
    <dgm:cxn modelId="{E347591D-C646-4EB6-86D7-5718AD311221}" type="presParOf" srcId="{511CEB53-DEF6-445D-94F2-D1C99E61EF34}" destId="{948CD667-1B83-473B-9205-1AC884FDB030}" srcOrd="0" destOrd="0" presId="urn:microsoft.com/office/officeart/2008/layout/BendingPictureCaptionList"/>
    <dgm:cxn modelId="{F47F3E0B-4A6A-4499-97EC-60F2D005869C}" type="presParOf" srcId="{511CEB53-DEF6-445D-94F2-D1C99E61EF34}" destId="{542579D9-6786-461E-8BC6-8EDCEE200CB3}" srcOrd="1" destOrd="0" presId="urn:microsoft.com/office/officeart/2008/layout/BendingPictureCaption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7617FC7-21BD-4988-AD3F-0395A14A4750}">
      <dsp:nvSpPr>
        <dsp:cNvPr id="0" name=""/>
        <dsp:cNvSpPr/>
      </dsp:nvSpPr>
      <dsp:spPr>
        <a:xfrm>
          <a:off x="1322228" y="0"/>
          <a:ext cx="5839142" cy="4845440"/>
        </a:xfrm>
        <a:prstGeom prst="diamond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prstMaterial="plastic"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39D60DC-B760-4CA4-96F0-A5B1502A93DC}">
      <dsp:nvSpPr>
        <dsp:cNvPr id="0" name=""/>
        <dsp:cNvSpPr/>
      </dsp:nvSpPr>
      <dsp:spPr>
        <a:xfrm>
          <a:off x="2279396" y="460316"/>
          <a:ext cx="1889721" cy="188972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t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300" b="1" kern="1200" dirty="0"/>
            <a:t>AUMENTAR LA INFORMACIÓN DISPONIBLE</a:t>
          </a:r>
        </a:p>
        <a:p>
          <a:pPr marL="57150" lvl="1" indent="-57150" algn="just" defTabSz="444500">
            <a:lnSpc>
              <a:spcPct val="90000"/>
            </a:lnSpc>
            <a:spcBef>
              <a:spcPts val="600"/>
            </a:spcBef>
            <a:spcAft>
              <a:spcPts val="600"/>
            </a:spcAft>
            <a:buChar char="•"/>
          </a:pPr>
          <a:r>
            <a:rPr lang="es-ES" sz="1000" kern="1200" dirty="0"/>
            <a:t> </a:t>
          </a:r>
          <a:r>
            <a:rPr lang="es-ES" sz="1100" kern="1200" dirty="0"/>
            <a:t>Estructura de redes.</a:t>
          </a:r>
        </a:p>
        <a:p>
          <a:pPr marL="57150" lvl="1" indent="-57150" algn="just" defTabSz="488950">
            <a:lnSpc>
              <a:spcPct val="90000"/>
            </a:lnSpc>
            <a:spcBef>
              <a:spcPts val="600"/>
            </a:spcBef>
            <a:spcAft>
              <a:spcPts val="600"/>
            </a:spcAft>
            <a:buChar char="•"/>
          </a:pPr>
          <a:r>
            <a:rPr lang="es-ES" sz="1100" kern="1200" dirty="0"/>
            <a:t> Distribución de presiones y caudales.</a:t>
          </a:r>
        </a:p>
        <a:p>
          <a:pPr marL="57150" lvl="1" indent="-57150" algn="just" defTabSz="488950">
            <a:lnSpc>
              <a:spcPct val="90000"/>
            </a:lnSpc>
            <a:spcBef>
              <a:spcPts val="600"/>
            </a:spcBef>
            <a:spcAft>
              <a:spcPts val="600"/>
            </a:spcAft>
            <a:buChar char="•"/>
          </a:pPr>
          <a:r>
            <a:rPr lang="es-ES" sz="1100" kern="1200" dirty="0"/>
            <a:t> </a:t>
          </a:r>
          <a:r>
            <a:rPr lang="es-ES" sz="1100" kern="1200" dirty="0" err="1"/>
            <a:t>Sensorización</a:t>
          </a:r>
          <a:r>
            <a:rPr lang="es-ES" sz="1100" kern="1200" dirty="0"/>
            <a:t>.</a:t>
          </a:r>
          <a:endParaRPr lang="es-ES" sz="1000" kern="1200" dirty="0"/>
        </a:p>
      </dsp:txBody>
      <dsp:txXfrm>
        <a:off x="2371645" y="552565"/>
        <a:ext cx="1705223" cy="1705223"/>
      </dsp:txXfrm>
    </dsp:sp>
    <dsp:sp modelId="{863DED17-BAB9-4757-B784-F1D8CFD1579F}">
      <dsp:nvSpPr>
        <dsp:cNvPr id="0" name=""/>
        <dsp:cNvSpPr/>
      </dsp:nvSpPr>
      <dsp:spPr>
        <a:xfrm>
          <a:off x="4314481" y="460316"/>
          <a:ext cx="1889721" cy="188972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t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200" b="1" kern="1200" dirty="0"/>
            <a:t>GESTIÓN EFICIENTE DE LA INFORMACIÓN</a:t>
          </a:r>
        </a:p>
        <a:p>
          <a:pPr marL="57150" lvl="1" indent="-57150" algn="l" defTabSz="488950">
            <a:lnSpc>
              <a:spcPct val="90000"/>
            </a:lnSpc>
            <a:spcBef>
              <a:spcPts val="600"/>
            </a:spcBef>
            <a:spcAft>
              <a:spcPts val="600"/>
            </a:spcAft>
            <a:buChar char="•"/>
          </a:pPr>
          <a:r>
            <a:rPr lang="es-ES" sz="1100" kern="1200" dirty="0"/>
            <a:t> Servidores y ciberseguridad.</a:t>
          </a:r>
        </a:p>
        <a:p>
          <a:pPr marL="57150" lvl="1" indent="-57150" algn="l" defTabSz="488950">
            <a:lnSpc>
              <a:spcPct val="90000"/>
            </a:lnSpc>
            <a:spcBef>
              <a:spcPts val="600"/>
            </a:spcBef>
            <a:spcAft>
              <a:spcPts val="600"/>
            </a:spcAft>
            <a:buChar char="•"/>
          </a:pPr>
          <a:r>
            <a:rPr lang="es-ES" sz="1100" kern="1200" dirty="0"/>
            <a:t> Mejora de las comunicaciones.</a:t>
          </a:r>
        </a:p>
        <a:p>
          <a:pPr marL="57150" lvl="1" indent="-57150" algn="l" defTabSz="488950">
            <a:lnSpc>
              <a:spcPct val="90000"/>
            </a:lnSpc>
            <a:spcBef>
              <a:spcPts val="600"/>
            </a:spcBef>
            <a:spcAft>
              <a:spcPts val="600"/>
            </a:spcAft>
            <a:buChar char="•"/>
          </a:pPr>
          <a:r>
            <a:rPr lang="es-ES" sz="1100" kern="1200" dirty="0"/>
            <a:t> Software de modelado y gestión de la información,</a:t>
          </a:r>
        </a:p>
      </dsp:txBody>
      <dsp:txXfrm>
        <a:off x="4406730" y="552565"/>
        <a:ext cx="1705223" cy="1705223"/>
      </dsp:txXfrm>
    </dsp:sp>
    <dsp:sp modelId="{AA6E242C-482E-445B-9FC2-CEFC879421BA}">
      <dsp:nvSpPr>
        <dsp:cNvPr id="0" name=""/>
        <dsp:cNvSpPr/>
      </dsp:nvSpPr>
      <dsp:spPr>
        <a:xfrm>
          <a:off x="2279396" y="2495401"/>
          <a:ext cx="1889721" cy="188972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t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300" b="1" kern="1200" dirty="0"/>
            <a:t>INNOVACIÓN E I+D+</a:t>
          </a:r>
          <a:r>
            <a:rPr lang="es-ES" sz="1300" kern="1200" dirty="0"/>
            <a:t>I</a:t>
          </a:r>
        </a:p>
        <a:p>
          <a:pPr marL="57150" lvl="1" indent="-57150" algn="just" defTabSz="444500">
            <a:lnSpc>
              <a:spcPct val="90000"/>
            </a:lnSpc>
            <a:spcBef>
              <a:spcPts val="300"/>
            </a:spcBef>
            <a:spcAft>
              <a:spcPts val="300"/>
            </a:spcAft>
            <a:buChar char="•"/>
          </a:pPr>
          <a:r>
            <a:rPr lang="es-ES" sz="1000" kern="1200" dirty="0"/>
            <a:t> </a:t>
          </a:r>
          <a:r>
            <a:rPr lang="es-ES" sz="1100" kern="1200" dirty="0"/>
            <a:t>Introducción al BIM.</a:t>
          </a:r>
        </a:p>
        <a:p>
          <a:pPr marL="57150" lvl="1" indent="-57150" algn="just" defTabSz="488950">
            <a:lnSpc>
              <a:spcPct val="90000"/>
            </a:lnSpc>
            <a:spcBef>
              <a:spcPts val="300"/>
            </a:spcBef>
            <a:spcAft>
              <a:spcPts val="300"/>
            </a:spcAft>
            <a:buChar char="•"/>
          </a:pPr>
          <a:r>
            <a:rPr lang="es-ES" sz="1100" kern="1200" dirty="0"/>
            <a:t> Gemelos digitales como apoyo a la gestión.</a:t>
          </a:r>
        </a:p>
        <a:p>
          <a:pPr marL="57150" lvl="1" indent="-57150" algn="just" defTabSz="488950">
            <a:lnSpc>
              <a:spcPct val="90000"/>
            </a:lnSpc>
            <a:spcBef>
              <a:spcPts val="300"/>
            </a:spcBef>
            <a:spcAft>
              <a:spcPts val="300"/>
            </a:spcAft>
            <a:buChar char="•"/>
          </a:pPr>
          <a:r>
            <a:rPr lang="es-ES" sz="1100" kern="1200" dirty="0"/>
            <a:t> Nuevos modelos de cinética de contaminación. </a:t>
          </a:r>
        </a:p>
        <a:p>
          <a:pPr marL="57150" lvl="1" indent="-57150" algn="just" defTabSz="488950">
            <a:lnSpc>
              <a:spcPct val="90000"/>
            </a:lnSpc>
            <a:spcBef>
              <a:spcPts val="300"/>
            </a:spcBef>
            <a:spcAft>
              <a:spcPts val="300"/>
            </a:spcAft>
            <a:buChar char="•"/>
          </a:pPr>
          <a:r>
            <a:rPr lang="es-ES" sz="1100" kern="1200" dirty="0"/>
            <a:t> Nuevos sensores.</a:t>
          </a:r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s-ES" sz="1000" kern="1200" dirty="0"/>
        </a:p>
      </dsp:txBody>
      <dsp:txXfrm>
        <a:off x="2371645" y="2587650"/>
        <a:ext cx="1705223" cy="1705223"/>
      </dsp:txXfrm>
    </dsp:sp>
    <dsp:sp modelId="{FF66FE57-8913-4B93-AA18-8BA8E2D8ACD8}">
      <dsp:nvSpPr>
        <dsp:cNvPr id="0" name=""/>
        <dsp:cNvSpPr/>
      </dsp:nvSpPr>
      <dsp:spPr>
        <a:xfrm>
          <a:off x="4314481" y="2495401"/>
          <a:ext cx="1889721" cy="188972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t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200" b="1" kern="1200" dirty="0"/>
            <a:t>MEJORA DE LAS INFRAESTRUCTURAS</a:t>
          </a:r>
        </a:p>
        <a:p>
          <a:pPr marL="57150" lvl="1" indent="-57150" algn="l" defTabSz="488950">
            <a:lnSpc>
              <a:spcPct val="90000"/>
            </a:lnSpc>
            <a:spcBef>
              <a:spcPts val="600"/>
            </a:spcBef>
            <a:spcAft>
              <a:spcPts val="600"/>
            </a:spcAft>
            <a:buChar char="•"/>
          </a:pPr>
          <a:r>
            <a:rPr lang="es-ES" sz="1100" kern="1200" dirty="0"/>
            <a:t> </a:t>
          </a:r>
          <a:r>
            <a:rPr lang="es-ES" sz="1100" kern="1200" dirty="0" err="1"/>
            <a:t>Sectorizacion</a:t>
          </a:r>
          <a:r>
            <a:rPr lang="es-ES" sz="1100" kern="1200" dirty="0"/>
            <a:t> de redes.</a:t>
          </a:r>
        </a:p>
        <a:p>
          <a:pPr marL="57150" lvl="1" indent="-57150" algn="l" defTabSz="488950">
            <a:lnSpc>
              <a:spcPct val="90000"/>
            </a:lnSpc>
            <a:spcBef>
              <a:spcPts val="600"/>
            </a:spcBef>
            <a:spcAft>
              <a:spcPts val="600"/>
            </a:spcAft>
            <a:buChar char="•"/>
          </a:pPr>
          <a:r>
            <a:rPr lang="es-ES" sz="1100" kern="1200" dirty="0"/>
            <a:t> Energía fotovoltaica.</a:t>
          </a:r>
        </a:p>
        <a:p>
          <a:pPr marL="57150" lvl="1" indent="-57150" algn="l" defTabSz="488950">
            <a:lnSpc>
              <a:spcPct val="90000"/>
            </a:lnSpc>
            <a:spcBef>
              <a:spcPts val="600"/>
            </a:spcBef>
            <a:spcAft>
              <a:spcPts val="600"/>
            </a:spcAft>
            <a:buChar char="•"/>
          </a:pPr>
          <a:r>
            <a:rPr lang="es-ES" sz="1100" kern="1200" dirty="0"/>
            <a:t> Mejora de los SCADA y elementos de automatización</a:t>
          </a:r>
          <a:r>
            <a:rPr lang="es-ES" sz="900" kern="1200" dirty="0"/>
            <a:t>.</a:t>
          </a:r>
        </a:p>
      </dsp:txBody>
      <dsp:txXfrm>
        <a:off x="4406730" y="2587650"/>
        <a:ext cx="1705223" cy="170522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507CF61-6909-47F9-8190-17EDF9EE2006}">
      <dsp:nvSpPr>
        <dsp:cNvPr id="0" name=""/>
        <dsp:cNvSpPr/>
      </dsp:nvSpPr>
      <dsp:spPr>
        <a:xfrm>
          <a:off x="3374" y="1431384"/>
          <a:ext cx="2677418" cy="2141934"/>
        </a:xfrm>
        <a:prstGeom prst="rect">
          <a:avLst/>
        </a:prstGeom>
        <a:blipFill>
          <a:blip xmlns:r="http://schemas.openxmlformats.org/officeDocument/2006/relationships" r:embed="rId1"/>
          <a:srcRect/>
          <a:stretch>
            <a:fillRect t="-33000" b="-33000"/>
          </a:stretch>
        </a:blip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4871766C-C5AF-468C-B07C-655F14081E2E}">
      <dsp:nvSpPr>
        <dsp:cNvPr id="0" name=""/>
        <dsp:cNvSpPr/>
      </dsp:nvSpPr>
      <dsp:spPr>
        <a:xfrm>
          <a:off x="244342" y="3359126"/>
          <a:ext cx="2382902" cy="749677"/>
        </a:xfrm>
        <a:prstGeom prst="wedgeRectCallout">
          <a:avLst>
            <a:gd name="adj1" fmla="val 20250"/>
            <a:gd name="adj2" fmla="val -607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600" kern="1200" dirty="0"/>
            <a:t>IMPLANTACIÓN DE TELELECTURA </a:t>
          </a:r>
        </a:p>
      </dsp:txBody>
      <dsp:txXfrm>
        <a:off x="244342" y="3359126"/>
        <a:ext cx="2382902" cy="749677"/>
      </dsp:txXfrm>
    </dsp:sp>
    <dsp:sp modelId="{9D3A7CC4-546B-46F7-97E9-5A84EEA92C88}">
      <dsp:nvSpPr>
        <dsp:cNvPr id="0" name=""/>
        <dsp:cNvSpPr/>
      </dsp:nvSpPr>
      <dsp:spPr>
        <a:xfrm>
          <a:off x="2948534" y="1431384"/>
          <a:ext cx="2677418" cy="2141934"/>
        </a:xfrm>
        <a:prstGeom prst="rect">
          <a:avLst/>
        </a:prstGeom>
        <a:blipFill>
          <a:blip xmlns:r="http://schemas.openxmlformats.org/officeDocument/2006/relationships" r:embed="rId2"/>
          <a:srcRect/>
          <a:stretch>
            <a:fillRect t="-61000" b="-61000"/>
          </a:stretch>
        </a:blip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15F55AB6-AF10-4A1C-8E2A-FFA735B02DE1}">
      <dsp:nvSpPr>
        <dsp:cNvPr id="0" name=""/>
        <dsp:cNvSpPr/>
      </dsp:nvSpPr>
      <dsp:spPr>
        <a:xfrm>
          <a:off x="3189502" y="3359126"/>
          <a:ext cx="2382902" cy="749677"/>
        </a:xfrm>
        <a:prstGeom prst="wedgeRectCallout">
          <a:avLst>
            <a:gd name="adj1" fmla="val 20250"/>
            <a:gd name="adj2" fmla="val -607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600" kern="1200" dirty="0"/>
            <a:t>SECTORIZACIÓN</a:t>
          </a:r>
        </a:p>
      </dsp:txBody>
      <dsp:txXfrm>
        <a:off x="3189502" y="3359126"/>
        <a:ext cx="2382902" cy="749677"/>
      </dsp:txXfrm>
    </dsp:sp>
    <dsp:sp modelId="{E73F75DA-7321-4A98-8758-B5AC6868243B}">
      <dsp:nvSpPr>
        <dsp:cNvPr id="0" name=""/>
        <dsp:cNvSpPr/>
      </dsp:nvSpPr>
      <dsp:spPr>
        <a:xfrm>
          <a:off x="5893694" y="1431384"/>
          <a:ext cx="2677418" cy="2141934"/>
        </a:xfrm>
        <a:prstGeom prst="rect">
          <a:avLst/>
        </a:prstGeom>
        <a:blipFill rotWithShape="1"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000" r="-3000"/>
          </a:stretch>
        </a:blip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AB0A575A-FE28-4025-BC3C-1095ECCA1A04}">
      <dsp:nvSpPr>
        <dsp:cNvPr id="0" name=""/>
        <dsp:cNvSpPr/>
      </dsp:nvSpPr>
      <dsp:spPr>
        <a:xfrm>
          <a:off x="6134662" y="3359126"/>
          <a:ext cx="2382902" cy="749677"/>
        </a:xfrm>
        <a:prstGeom prst="wedgeRectCallout">
          <a:avLst>
            <a:gd name="adj1" fmla="val 20250"/>
            <a:gd name="adj2" fmla="val -607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600" kern="1200" dirty="0"/>
            <a:t>ENERGÍA FOTOVOLTIACA</a:t>
          </a:r>
        </a:p>
      </dsp:txBody>
      <dsp:txXfrm>
        <a:off x="6134662" y="3359126"/>
        <a:ext cx="2382902" cy="749677"/>
      </dsp:txXfrm>
    </dsp:sp>
    <dsp:sp modelId="{948CD667-1B83-473B-9205-1AC884FDB030}">
      <dsp:nvSpPr>
        <dsp:cNvPr id="0" name=""/>
        <dsp:cNvSpPr/>
      </dsp:nvSpPr>
      <dsp:spPr>
        <a:xfrm>
          <a:off x="8838854" y="1431384"/>
          <a:ext cx="2677418" cy="2141934"/>
        </a:xfrm>
        <a:prstGeom prst="rect">
          <a:avLst/>
        </a:prstGeom>
        <a:blipFill rotWithShape="1">
          <a:blip xmlns:r="http://schemas.openxmlformats.org/officeDocument/2006/relationships" r:embed="rId4"/>
          <a:srcRect/>
          <a:stretch>
            <a:fillRect l="-36000" r="-36000"/>
          </a:stretch>
        </a:blip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542579D9-6786-461E-8BC6-8EDCEE200CB3}">
      <dsp:nvSpPr>
        <dsp:cNvPr id="0" name=""/>
        <dsp:cNvSpPr/>
      </dsp:nvSpPr>
      <dsp:spPr>
        <a:xfrm>
          <a:off x="9079822" y="3359126"/>
          <a:ext cx="2382902" cy="749677"/>
        </a:xfrm>
        <a:prstGeom prst="wedgeRectCallout">
          <a:avLst>
            <a:gd name="adj1" fmla="val 20250"/>
            <a:gd name="adj2" fmla="val -607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600" kern="1200" dirty="0"/>
            <a:t>SOFTWARE DE APOYO A TOMA DE DECISIONES</a:t>
          </a:r>
        </a:p>
      </dsp:txBody>
      <dsp:txXfrm>
        <a:off x="9079822" y="3359126"/>
        <a:ext cx="2382902" cy="74967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matrix3">
  <dgm:title val=""/>
  <dgm:desc val=""/>
  <dgm:catLst>
    <dgm:cat type="matrix" pri="1000"/>
    <dgm:cat type="convert" pri="18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0" destOrd="0"/>
        <dgm:cxn modelId="8" srcId="0" destId="4" srcOrd="1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matrix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29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71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29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71"/>
          <dgm:constr type="ctrY" for="ch" forName="quad4" refType="h" fact="0.71"/>
          <dgm:constr type="primFontSz" for="des" ptType="node" op="equ" val="65"/>
        </dgm:constrLst>
      </dgm:if>
      <dgm:else name="Name2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71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29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71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29"/>
          <dgm:constr type="ctrY" for="ch" forName="quad4" refType="h" fact="0.71"/>
          <dgm:constr type="primFontSz" for="des" ptType="node" op="equ" val="65"/>
        </dgm:constrLst>
      </dgm:else>
    </dgm:choose>
    <dgm:ruleLst/>
    <dgm:choose name="Name3">
      <dgm:if name="Name4" axis="ch" ptType="node" func="cnt" op="gte" val="1">
        <dgm:layoutNode name="diamond" styleLbl="bgShp">
          <dgm:alg type="sp"/>
          <dgm:shape xmlns:r="http://schemas.openxmlformats.org/officeDocument/2006/relationships" type="diamond" r:blip="">
            <dgm:adjLst/>
          </dgm:shape>
          <dgm:presOf/>
          <dgm:constrLst>
            <dgm:constr type="w" refType="h" op="equ"/>
          </dgm:constrLst>
          <dgm:ruleLst/>
        </dgm:layoutNode>
        <dgm:layoutNode name="quad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3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4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5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BendingPictureCaptionList">
  <dgm:title val=""/>
  <dgm:desc val=""/>
  <dgm:catLst>
    <dgm:cat type="picture" pri="9000"/>
    <dgm:cat type="pictureconvert" pri="9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off" val="ctr"/>
          <dgm:param type="grDir" val="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w"/>
      <dgm:constr type="h" for="ch" forName="composite" refType="w" fact="1.11"/>
      <dgm:constr type="sp" refType="w" refFor="ch" refForName="composite" op="equ" fact="0.1"/>
      <dgm:constr type="w" for="ch" forName="sibTrans" refType="w" refFor="ch" refForName="composite" op="equ" fact="0.1"/>
      <dgm:constr type="h" for="ch" forName="sibTrans" refType="w" refFor="ch" refForName="sibTrans" op="equ"/>
    </dgm:constrLst>
    <dgm:forEach name="nodesForEach" axis="ch" ptType="node">
      <dgm:layoutNode name="composite">
        <dgm:alg type="composite">
          <dgm:param type="ar" val="1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rect1" refType="w" fact="0"/>
              <dgm:constr type="t" for="ch" forName="rect1" refType="h" fact="0"/>
              <dgm:constr type="w" for="ch" forName="rect1" refType="w"/>
              <dgm:constr type="h" for="ch" forName="rect1" refType="h" fact="0.8"/>
              <dgm:constr type="l" for="ch" forName="wedgeRectCallout1" refType="w" fact="0.09"/>
              <dgm:constr type="t" for="ch" forName="wedgeRectCallout1" refType="h" fact="0.72"/>
              <dgm:constr type="w" for="ch" forName="wedgeRectCallout1" refType="w" fact="0.89"/>
              <dgm:constr type="h" for="ch" forName="wedgeRectCallout1" refType="h" fact="0.28"/>
            </dgm:constrLst>
          </dgm:if>
          <dgm:else name="Name6">
            <dgm:constrLst>
              <dgm:constr type="l" for="ch" forName="rect1" refType="w" fact="0"/>
              <dgm:constr type="t" for="ch" forName="rect1" refType="h" fact="0"/>
              <dgm:constr type="w" for="ch" forName="rect1" refType="w"/>
              <dgm:constr type="h" for="ch" forName="rect1" refType="h" fact="0.8"/>
              <dgm:constr type="l" for="ch" forName="wedgeRectCallout1" refType="w" fact="0.02"/>
              <dgm:constr type="t" for="ch" forName="wedgeRectCallout1" refType="h" fact="0.72"/>
              <dgm:constr type="w" for="ch" forName="wedgeRectCallout1" refType="w" fact="0.89"/>
              <dgm:constr type="h" for="ch" forName="wedgeRectCallout1" refType="h" fact="0.28"/>
            </dgm:constrLst>
          </dgm:else>
        </dgm:choose>
        <dgm:layoutNode name="rect1" styleLbl="bg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  <dgm:layoutNode name="wedgeRectCallout1" styleLbl="node1">
          <dgm:varLst>
            <dgm:bulletEnabled val="1"/>
          </dgm:varLst>
          <dgm:alg type="tx"/>
          <dgm:choose name="Name7">
            <dgm:if name="Name8" func="var" arg="dir" op="equ" val="norm">
              <dgm:shape xmlns:r="http://schemas.openxmlformats.org/officeDocument/2006/relationships" type="wedgeRectCallout" r:blip="">
                <dgm:adjLst>
                  <dgm:adj idx="1" val="0.2025"/>
                  <dgm:adj idx="2" val="-0.607"/>
                </dgm:adjLst>
              </dgm:shape>
            </dgm:if>
            <dgm:else name="Name9">
              <dgm:shape xmlns:r="http://schemas.openxmlformats.org/officeDocument/2006/relationships" type="wedgeRectCallout" r:blip="">
                <dgm:adjLst>
                  <dgm:adj idx="1" val="-0.2025"/>
                  <dgm:adj idx="2" val="-0.607"/>
                </dgm:adjLst>
              </dgm:shape>
            </dgm:else>
          </dgm:choos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11C712C-EAD4-445E-B43A-F7C84A80FFCF}" type="datetimeFigureOut">
              <a:rPr lang="es-ES" smtClean="0"/>
              <a:t>14/04/2026</a:t>
            </a:fld>
            <a:endParaRPr lang="es-E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43BAE61-9E76-4454-9AFB-8FC216CC2CF2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999854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43BAE61-9E76-4454-9AFB-8FC216CC2CF2}" type="slidenum">
              <a:rPr lang="es-ES" smtClean="0"/>
              <a:t>4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6679004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43BAE61-9E76-4454-9AFB-8FC216CC2CF2}" type="slidenum">
              <a:rPr lang="es-ES" smtClean="0"/>
              <a:t>5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593146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BB71498-18D4-C18F-AA8E-929F893CB84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9B634507-DB81-FFB9-0128-05E61256854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E5815926-1732-AA9D-0ADC-79E68BB116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A70883-FF78-49D0-A724-3E5FF68E203E}" type="datetimeFigureOut">
              <a:rPr lang="es-ES" smtClean="0"/>
              <a:t>14/04/2026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2EDEEEF4-C20E-CF94-5DB9-8763EE01D5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A105AC64-897B-9A18-B2D1-88A6650ECC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21289B-0837-4073-8BBD-A55ED26A56B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308927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3D82A8A-CFD2-E12F-7F16-B31B0229F5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12BBEF42-DD73-43E3-1DA4-12B1BB16239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39A52C1C-B393-A7E3-A113-4913898F48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A70883-FF78-49D0-A724-3E5FF68E203E}" type="datetimeFigureOut">
              <a:rPr lang="es-ES" smtClean="0"/>
              <a:t>14/04/2026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372B9867-859F-4A09-94FB-801E1E79A0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5CCD2432-A409-1C87-9470-89ED956AEF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21289B-0837-4073-8BBD-A55ED26A56B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902932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A254984F-F4AB-FD9A-9AD0-1FE88611264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F6BB922A-BEA7-D808-91BC-BB696FFCAED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B17E8075-E4EF-4B90-D3AC-104C1DCD94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A70883-FF78-49D0-A724-3E5FF68E203E}" type="datetimeFigureOut">
              <a:rPr lang="es-ES" smtClean="0"/>
              <a:t>14/04/2026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C912A6BA-7A55-D1CE-3F0A-8C136CD7F4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296DA08D-529E-BE6E-D174-D148DC7A78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21289B-0837-4073-8BBD-A55ED26A56B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010271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27136E9-2BD0-972C-45D3-159C880DDD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1ED372ED-C689-F6BF-CCC5-77B9F4FD71F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5D20B62F-EDCE-37FB-C2BD-125331C0DA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A70883-FF78-49D0-A724-3E5FF68E203E}" type="datetimeFigureOut">
              <a:rPr lang="es-ES" smtClean="0"/>
              <a:t>14/04/2026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59C26322-1A7E-2E7A-5DF8-6A2310C632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4BD85A98-1F87-A5D4-C3DD-D2D8D5B123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21289B-0837-4073-8BBD-A55ED26A56B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091794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C65D760-C708-0CA3-C49D-E678B80E35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A97B20E0-B70D-ED06-C502-ED1378977E5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1982B5D0-E430-8EBE-33DA-41CB7BBA6B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A70883-FF78-49D0-A724-3E5FF68E203E}" type="datetimeFigureOut">
              <a:rPr lang="es-ES" smtClean="0"/>
              <a:t>14/04/2026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54697923-4383-AD6C-BF71-3FD47DE333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EDAB8A1-9B03-B811-DDBD-AC9146E32B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21289B-0837-4073-8BBD-A55ED26A56B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902616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883A3A9-A940-F877-BE68-E1F2F96409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E364619D-185D-C5C5-5F20-5B6AC2F3D4F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601965C8-BFF3-ED7D-0F04-70F3C0FB9DD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1B87E3A0-70A1-EC47-CA4C-E593AD6615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A70883-FF78-49D0-A724-3E5FF68E203E}" type="datetimeFigureOut">
              <a:rPr lang="es-ES" smtClean="0"/>
              <a:t>14/04/2026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960CB347-96C1-64E4-9283-1C60A779E1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1DFFD48C-FA25-76E6-D2A3-E8F8D26C3C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21289B-0837-4073-8BBD-A55ED26A56B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760098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E8512A9-DA52-71A0-21CC-C2A0E0DE04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53679098-A4CF-3959-76A3-85E74B94A2E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75560670-21A4-0E1D-069F-1D87029C570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FE8FCC48-F73E-E0A1-25F0-142B898C6E3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6129CD3C-DF8F-6716-2EA8-66AD44C824C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E0A9B36B-BA82-3086-CD80-58BC2B3331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A70883-FF78-49D0-A724-3E5FF68E203E}" type="datetimeFigureOut">
              <a:rPr lang="es-ES" smtClean="0"/>
              <a:t>14/04/2026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FF528713-E5C6-26B8-11FD-FAF6963F55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398B4CB6-581B-B325-2331-EB9B877CB5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21289B-0837-4073-8BBD-A55ED26A56B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963529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7754C81-ABC2-86B1-BD58-497CCE4C5E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C337DFA6-C1C3-78FD-2A6E-1377F60518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A70883-FF78-49D0-A724-3E5FF68E203E}" type="datetimeFigureOut">
              <a:rPr lang="es-ES" smtClean="0"/>
              <a:t>14/04/2026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AC11BAF5-637F-2951-3CF1-267AF7332A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AD6A92C3-E971-F9D4-907E-9CAC5C14AA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21289B-0837-4073-8BBD-A55ED26A56B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188751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E21D01CA-6BED-5A2B-E152-670674A3CC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A70883-FF78-49D0-A724-3E5FF68E203E}" type="datetimeFigureOut">
              <a:rPr lang="es-ES" smtClean="0"/>
              <a:t>14/04/2026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8FA6B6FD-F0DF-3D2C-DB11-262C4985E3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52EC4F7A-7FD5-7E75-147B-7943252A4A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21289B-0837-4073-8BBD-A55ED26A56B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294004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7A61609-43D5-4909-687A-C9C77D06A4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4D54ADEA-FA23-D2AD-414A-39EE97294BC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9B452EDE-801A-244D-26F0-0F3F0E1FC4F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7A3A6C3E-5E6B-7E02-8B7B-60C4F441A7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A70883-FF78-49D0-A724-3E5FF68E203E}" type="datetimeFigureOut">
              <a:rPr lang="es-ES" smtClean="0"/>
              <a:t>14/04/2026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18296F7E-BBFD-6CFD-C0A4-A0A08BAC99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9FCE0DF4-AAE8-E34B-9DA7-2C9BC70C4A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21289B-0837-4073-8BBD-A55ED26A56B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299053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DCBB344-5335-EB27-0CE0-CA628046D9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991AB590-4CF1-AA28-31CF-D618BE2DE1D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626A0E38-D115-BA63-2451-F4B1573AC26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DD1C3DAD-10CC-7DFB-12AA-DCDB52C872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A70883-FF78-49D0-A724-3E5FF68E203E}" type="datetimeFigureOut">
              <a:rPr lang="es-ES" smtClean="0"/>
              <a:t>14/04/2026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F4E05C4F-56CD-B35D-C20D-6A52FCE825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1B773812-C890-4778-1411-5B9C6451B8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21289B-0837-4073-8BBD-A55ED26A56B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459004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02771063-36EE-4D57-BCBF-DD9B043961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89E021DD-C4AC-AFD2-5188-6063C8A1D24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558A7851-BD95-D0E9-540F-2F35324835A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DEA70883-FF78-49D0-A724-3E5FF68E203E}" type="datetimeFigureOut">
              <a:rPr lang="es-ES" smtClean="0"/>
              <a:t>14/04/2026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FBD12792-0188-C172-191E-EBC8FCD815C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B8022135-A894-8816-B058-4348E3A6923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AC21289B-0837-4073-8BBD-A55ED26A56B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940549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g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1.jp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1.xml"/><Relationship Id="rId11" Type="http://schemas.openxmlformats.org/officeDocument/2006/relationships/image" Target="../media/image7.png"/><Relationship Id="rId5" Type="http://schemas.openxmlformats.org/officeDocument/2006/relationships/diagramLayout" Target="../diagrams/layout1.xml"/><Relationship Id="rId10" Type="http://schemas.openxmlformats.org/officeDocument/2006/relationships/image" Target="../media/image6.png"/><Relationship Id="rId4" Type="http://schemas.openxmlformats.org/officeDocument/2006/relationships/diagramData" Target="../diagrams/data1.xml"/><Relationship Id="rId9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E4B13643-E913-8091-C0D2-CC9EA1DB40C9}"/>
              </a:ext>
            </a:extLst>
          </p:cNvPr>
          <p:cNvSpPr txBox="1"/>
          <p:nvPr/>
        </p:nvSpPr>
        <p:spPr>
          <a:xfrm>
            <a:off x="1131222" y="2779542"/>
            <a:ext cx="101659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/>
              <a:t>AGUA, PÉRDIDAS Y ENEGÍA. </a:t>
            </a:r>
            <a:r>
              <a:rPr lang="es-ES" dirty="0"/>
              <a:t>Optimización de la producción y reducción de consumos energéticos</a:t>
            </a:r>
          </a:p>
        </p:txBody>
      </p:sp>
      <p:cxnSp>
        <p:nvCxnSpPr>
          <p:cNvPr id="5" name="Conector recto 4">
            <a:extLst>
              <a:ext uri="{FF2B5EF4-FFF2-40B4-BE49-F238E27FC236}">
                <a16:creationId xmlns:a16="http://schemas.microsoft.com/office/drawing/2014/main" id="{5AF45FE4-E586-AB23-C5A6-3AC3CCC79346}"/>
              </a:ext>
            </a:extLst>
          </p:cNvPr>
          <p:cNvCxnSpPr/>
          <p:nvPr/>
        </p:nvCxnSpPr>
        <p:spPr>
          <a:xfrm>
            <a:off x="676835" y="3441717"/>
            <a:ext cx="10838329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CuadroTexto 5">
            <a:extLst>
              <a:ext uri="{FF2B5EF4-FFF2-40B4-BE49-F238E27FC236}">
                <a16:creationId xmlns:a16="http://schemas.microsoft.com/office/drawing/2014/main" id="{B2518A9D-9615-3116-6CED-C0E65C23D085}"/>
              </a:ext>
            </a:extLst>
          </p:cNvPr>
          <p:cNvSpPr txBox="1"/>
          <p:nvPr/>
        </p:nvSpPr>
        <p:spPr>
          <a:xfrm>
            <a:off x="824753" y="3658072"/>
            <a:ext cx="1016597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400" b="1" dirty="0"/>
              <a:t>PROYECTO DIGI2RURAL. DIGITALIZACIÓN DEL CICLO COMPLETO DEL AGUA DE PEQUEÑOS MUNICIPIOS EN ZONAS RURALES DE LA PROVINCIA DE BADAJOZ.</a:t>
            </a:r>
            <a:endParaRPr lang="es-ES" sz="2400" dirty="0"/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BEFF157E-A3B2-17B3-005E-D7E1B78BB08D}"/>
              </a:ext>
            </a:extLst>
          </p:cNvPr>
          <p:cNvSpPr txBox="1"/>
          <p:nvPr/>
        </p:nvSpPr>
        <p:spPr>
          <a:xfrm>
            <a:off x="1783978" y="6355979"/>
            <a:ext cx="1016597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" sz="1400" b="1" dirty="0"/>
              <a:t>Pedro Tomás Martín de la Vega Manzano</a:t>
            </a:r>
            <a:endParaRPr lang="es-ES" sz="1400" dirty="0"/>
          </a:p>
        </p:txBody>
      </p:sp>
    </p:spTree>
    <p:extLst>
      <p:ext uri="{BB962C8B-B14F-4D97-AF65-F5344CB8AC3E}">
        <p14:creationId xmlns:p14="http://schemas.microsoft.com/office/powerpoint/2010/main" val="26059216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b="-6000"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1012BEE9-8707-0DE9-F9D1-B0801C12BCF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C4E2F4BA-8440-5B1C-9380-30C19DD7901D}"/>
              </a:ext>
            </a:extLst>
          </p:cNvPr>
          <p:cNvSpPr txBox="1"/>
          <p:nvPr/>
        </p:nvSpPr>
        <p:spPr>
          <a:xfrm>
            <a:off x="770964" y="1568823"/>
            <a:ext cx="11143129" cy="38625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200" b="1" dirty="0">
                <a:solidFill>
                  <a:schemeClr val="accent2">
                    <a:lumMod val="75000"/>
                  </a:schemeClr>
                </a:solidFill>
              </a:rPr>
              <a:t>ÍNDICE:</a:t>
            </a: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AutoNum type="arabicPeriod"/>
            </a:pPr>
            <a:r>
              <a:rPr lang="es-ES" sz="2800" dirty="0"/>
              <a:t>¿Quiénes SOMOS Y DE DÓNDE venimos?</a:t>
            </a: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AutoNum type="arabicPeriod"/>
            </a:pPr>
            <a:r>
              <a:rPr lang="es-ES" sz="2800" dirty="0"/>
              <a:t>¿Cuál es nuestro proyecto PERTE?</a:t>
            </a: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AutoNum type="arabicPeriod"/>
            </a:pPr>
            <a:r>
              <a:rPr lang="es-ES" sz="2800" dirty="0"/>
              <a:t>¿Qué OBJETIVOS persigue nuestro proyecto?</a:t>
            </a: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AutoNum type="arabicPeriod"/>
            </a:pPr>
            <a:r>
              <a:rPr lang="es-ES" sz="2800" dirty="0"/>
              <a:t>¿Cómo hemos afrontado la OPTIMIZACIÓN DE LA PRODUCCIÓN y la REDUCCIÓN DE CONSUMOS energéticos?</a:t>
            </a: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AutoNum type="arabicPeriod"/>
            </a:pPr>
            <a:r>
              <a:rPr lang="es-ES" sz="2800" dirty="0"/>
              <a:t>¿Y después QUÉ?</a:t>
            </a:r>
          </a:p>
        </p:txBody>
      </p:sp>
    </p:spTree>
    <p:extLst>
      <p:ext uri="{BB962C8B-B14F-4D97-AF65-F5344CB8AC3E}">
        <p14:creationId xmlns:p14="http://schemas.microsoft.com/office/powerpoint/2010/main" val="5247678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b="-6000"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EB68225B-6D30-0E52-95AB-2420E510FB8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2E59F5C3-EAF6-1863-D677-0C25D1611104}"/>
              </a:ext>
            </a:extLst>
          </p:cNvPr>
          <p:cNvSpPr txBox="1"/>
          <p:nvPr/>
        </p:nvSpPr>
        <p:spPr>
          <a:xfrm>
            <a:off x="62753" y="1004046"/>
            <a:ext cx="994185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s-ES" sz="2400" dirty="0"/>
              <a:t>¿Quiénes </a:t>
            </a:r>
            <a:r>
              <a:rPr lang="es-ES" sz="2400" b="1" dirty="0">
                <a:solidFill>
                  <a:schemeClr val="accent6">
                    <a:lumMod val="75000"/>
                  </a:schemeClr>
                </a:solidFill>
              </a:rPr>
              <a:t>SOMOS</a:t>
            </a:r>
            <a:r>
              <a:rPr lang="es-ES" sz="2400" dirty="0"/>
              <a:t> Y de </a:t>
            </a:r>
            <a:r>
              <a:rPr lang="es-ES" sz="2400" b="1" dirty="0">
                <a:solidFill>
                  <a:srgbClr val="7030A0"/>
                </a:solidFill>
              </a:rPr>
              <a:t>DÓNDE</a:t>
            </a:r>
            <a:r>
              <a:rPr lang="es-ES" sz="2400" dirty="0"/>
              <a:t> venimos?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69292F92-44C6-DE26-7F4C-C34AADB4520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7423" y="1575492"/>
            <a:ext cx="6313028" cy="3551078"/>
          </a:xfrm>
          <a:prstGeom prst="rect">
            <a:avLst/>
          </a:prstGeom>
        </p:spPr>
      </p:pic>
      <p:graphicFrame>
        <p:nvGraphicFramePr>
          <p:cNvPr id="5" name="Tabla 4">
            <a:extLst>
              <a:ext uri="{FF2B5EF4-FFF2-40B4-BE49-F238E27FC236}">
                <a16:creationId xmlns:a16="http://schemas.microsoft.com/office/drawing/2014/main" id="{A554528B-BE54-CF05-74FF-7819CF29C84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30408091"/>
              </p:ext>
            </p:extLst>
          </p:nvPr>
        </p:nvGraphicFramePr>
        <p:xfrm>
          <a:off x="573741" y="5297693"/>
          <a:ext cx="11044518" cy="1112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81835">
                  <a:extLst>
                    <a:ext uri="{9D8B030D-6E8A-4147-A177-3AD203B41FA5}">
                      <a16:colId xmlns:a16="http://schemas.microsoft.com/office/drawing/2014/main" val="1220785298"/>
                    </a:ext>
                  </a:extLst>
                </a:gridCol>
                <a:gridCol w="2940423">
                  <a:extLst>
                    <a:ext uri="{9D8B030D-6E8A-4147-A177-3AD203B41FA5}">
                      <a16:colId xmlns:a16="http://schemas.microsoft.com/office/drawing/2014/main" val="973211443"/>
                    </a:ext>
                  </a:extLst>
                </a:gridCol>
                <a:gridCol w="2761130">
                  <a:extLst>
                    <a:ext uri="{9D8B030D-6E8A-4147-A177-3AD203B41FA5}">
                      <a16:colId xmlns:a16="http://schemas.microsoft.com/office/drawing/2014/main" val="109517339"/>
                    </a:ext>
                  </a:extLst>
                </a:gridCol>
                <a:gridCol w="2761130">
                  <a:extLst>
                    <a:ext uri="{9D8B030D-6E8A-4147-A177-3AD203B41FA5}">
                      <a16:colId xmlns:a16="http://schemas.microsoft.com/office/drawing/2014/main" val="397161018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s-E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dirty="0"/>
                        <a:t>ABASTECIMIENTO EN ALTA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dirty="0"/>
                        <a:t>ABASTECIMIENTO EN BAJA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dirty="0"/>
                        <a:t>DEPURACIÓN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4049427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ES" sz="1600" b="1" dirty="0" err="1"/>
                        <a:t>Nº</a:t>
                      </a:r>
                      <a:r>
                        <a:rPr lang="es-ES" sz="1600" b="1" dirty="0"/>
                        <a:t> MUNICIPIOS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b="1" dirty="0"/>
                        <a:t>60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b="1" dirty="0"/>
                        <a:t>54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b="1" dirty="0"/>
                        <a:t>67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5152301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ES" sz="1600" b="1" dirty="0"/>
                        <a:t>POBLACIÓN SERVIDA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b="1" dirty="0"/>
                        <a:t>128.970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b="1" dirty="0"/>
                        <a:t>112.847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b="1" dirty="0"/>
                        <a:t>211.120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89941707"/>
                  </a:ext>
                </a:extLst>
              </a:tr>
            </a:tbl>
          </a:graphicData>
        </a:graphic>
      </p:graphicFrame>
      <p:pic>
        <p:nvPicPr>
          <p:cNvPr id="6" name="Imagen 5">
            <a:extLst>
              <a:ext uri="{FF2B5EF4-FFF2-40B4-BE49-F238E27FC236}">
                <a16:creationId xmlns:a16="http://schemas.microsoft.com/office/drawing/2014/main" id="{CD71E64A-5131-8733-E3CF-4E757F8B2A94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538751" y="2254619"/>
            <a:ext cx="2452500" cy="2192823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25645991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b="-6000"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7AC3836F-6E2D-A291-49BF-7583FE5D157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4B19BEDD-C679-DC09-A482-F96228E4997C}"/>
              </a:ext>
            </a:extLst>
          </p:cNvPr>
          <p:cNvSpPr txBox="1"/>
          <p:nvPr/>
        </p:nvSpPr>
        <p:spPr>
          <a:xfrm>
            <a:off x="134470" y="950260"/>
            <a:ext cx="994185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 startAt="2"/>
            </a:pPr>
            <a:r>
              <a:rPr lang="es-ES" sz="2400" dirty="0"/>
              <a:t>¿Cuál es nuestro </a:t>
            </a:r>
            <a:r>
              <a:rPr lang="es-ES" sz="2400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PROYECTO</a:t>
            </a:r>
            <a:r>
              <a:rPr lang="es-ES" sz="2400" dirty="0"/>
              <a:t> PERTE?</a:t>
            </a:r>
          </a:p>
        </p:txBody>
      </p:sp>
      <p:pic>
        <p:nvPicPr>
          <p:cNvPr id="4" name="Imagen 3" descr="Diagrama&#10;&#10;Descripción generada automáticamente">
            <a:extLst>
              <a:ext uri="{FF2B5EF4-FFF2-40B4-BE49-F238E27FC236}">
                <a16:creationId xmlns:a16="http://schemas.microsoft.com/office/drawing/2014/main" id="{6A991D2E-0061-9EAA-90F7-E1F0A8C7E944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3060" t="31147" b="14929"/>
          <a:stretch/>
        </p:blipFill>
        <p:spPr>
          <a:xfrm>
            <a:off x="261092" y="2360427"/>
            <a:ext cx="5355164" cy="3321461"/>
          </a:xfrm>
          <a:prstGeom prst="rect">
            <a:avLst/>
          </a:prstGeom>
        </p:spPr>
      </p:pic>
      <p:graphicFrame>
        <p:nvGraphicFramePr>
          <p:cNvPr id="5" name="Tabla 5">
            <a:extLst>
              <a:ext uri="{FF2B5EF4-FFF2-40B4-BE49-F238E27FC236}">
                <a16:creationId xmlns:a16="http://schemas.microsoft.com/office/drawing/2014/main" id="{08E5A91C-9B02-FDE0-1133-646F91B291D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51581564"/>
              </p:ext>
            </p:extLst>
          </p:nvPr>
        </p:nvGraphicFramePr>
        <p:xfrm>
          <a:off x="5786378" y="1500068"/>
          <a:ext cx="5870200" cy="4711260"/>
        </p:xfrm>
        <a:graphic>
          <a:graphicData uri="http://schemas.openxmlformats.org/drawingml/2006/table">
            <a:tbl>
              <a:tblPr firstRow="1" bandRow="1">
                <a:tableStyleId>{69012ECD-51FC-41F1-AA8D-1B2483CD663E}</a:tableStyleId>
              </a:tblPr>
              <a:tblGrid>
                <a:gridCol w="1677679">
                  <a:extLst>
                    <a:ext uri="{9D8B030D-6E8A-4147-A177-3AD203B41FA5}">
                      <a16:colId xmlns:a16="http://schemas.microsoft.com/office/drawing/2014/main" val="421301908"/>
                    </a:ext>
                  </a:extLst>
                </a:gridCol>
                <a:gridCol w="1257421">
                  <a:extLst>
                    <a:ext uri="{9D8B030D-6E8A-4147-A177-3AD203B41FA5}">
                      <a16:colId xmlns:a16="http://schemas.microsoft.com/office/drawing/2014/main" val="3108531881"/>
                    </a:ext>
                  </a:extLst>
                </a:gridCol>
                <a:gridCol w="1467550">
                  <a:extLst>
                    <a:ext uri="{9D8B030D-6E8A-4147-A177-3AD203B41FA5}">
                      <a16:colId xmlns:a16="http://schemas.microsoft.com/office/drawing/2014/main" val="3951486331"/>
                    </a:ext>
                  </a:extLst>
                </a:gridCol>
                <a:gridCol w="1467550">
                  <a:extLst>
                    <a:ext uri="{9D8B030D-6E8A-4147-A177-3AD203B41FA5}">
                      <a16:colId xmlns:a16="http://schemas.microsoft.com/office/drawing/2014/main" val="1999253452"/>
                    </a:ext>
                  </a:extLst>
                </a:gridCol>
              </a:tblGrid>
              <a:tr h="349808">
                <a:tc>
                  <a:txBody>
                    <a:bodyPr/>
                    <a:lstStyle/>
                    <a:p>
                      <a:pPr algn="ctr"/>
                      <a:r>
                        <a:rPr lang="es-ES" sz="1300" dirty="0"/>
                        <a:t>MUNICIPIO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300" dirty="0"/>
                        <a:t>POBLACIÓN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lvl="1" algn="ctr"/>
                      <a:r>
                        <a:rPr lang="es-ES" sz="1300" dirty="0"/>
                        <a:t>INVERSIÓN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lvl="1" algn="ctr"/>
                      <a:r>
                        <a:rPr lang="es-ES" sz="1300" dirty="0"/>
                        <a:t>IMPORTE AYUDA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41085166"/>
                  </a:ext>
                </a:extLst>
              </a:tr>
              <a:tr h="127082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3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Coronada, La</a:t>
                      </a:r>
                      <a:endParaRPr lang="es-ES" sz="13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300" dirty="0"/>
                        <a:t>2.175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s-ES" sz="1300" b="0" u="none" strike="noStrike">
                          <a:solidFill>
                            <a:srgbClr val="000000"/>
                          </a:solidFill>
                          <a:effectLst/>
                        </a:rPr>
                        <a:t>557.170,00 €</a:t>
                      </a:r>
                      <a:endParaRPr lang="es-ES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ES" sz="13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480.224,30 €</a:t>
                      </a:r>
                      <a:endParaRPr lang="es-ES" sz="13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989512935"/>
                  </a:ext>
                </a:extLst>
              </a:tr>
              <a:tr h="274689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s-ES" sz="13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Cheles</a:t>
                      </a:r>
                      <a:endParaRPr lang="es-ES" sz="13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300" dirty="0"/>
                        <a:t>1.172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s-ES" sz="1300" b="0" u="none" strike="noStrike">
                          <a:solidFill>
                            <a:srgbClr val="000000"/>
                          </a:solidFill>
                          <a:effectLst/>
                        </a:rPr>
                        <a:t>794.914,15 €</a:t>
                      </a:r>
                      <a:endParaRPr lang="es-ES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ES" sz="1300" b="0" u="none" strike="noStrike">
                          <a:solidFill>
                            <a:srgbClr val="000000"/>
                          </a:solidFill>
                          <a:effectLst/>
                        </a:rPr>
                        <a:t>694.983,09 €</a:t>
                      </a:r>
                      <a:endParaRPr lang="es-ES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616558083"/>
                  </a:ext>
                </a:extLst>
              </a:tr>
              <a:tr h="274689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s-ES" sz="1300" b="0" u="none" strike="noStrike">
                          <a:solidFill>
                            <a:srgbClr val="000000"/>
                          </a:solidFill>
                          <a:effectLst/>
                        </a:rPr>
                        <a:t>Fregenal de la Sierra</a:t>
                      </a:r>
                      <a:endParaRPr lang="es-ES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300" dirty="0"/>
                        <a:t>4.811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s-ES" sz="1300" b="0" u="none" strike="noStrike">
                          <a:solidFill>
                            <a:srgbClr val="000000"/>
                          </a:solidFill>
                          <a:effectLst/>
                        </a:rPr>
                        <a:t>1.036.133,60 €</a:t>
                      </a:r>
                      <a:endParaRPr lang="es-ES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ES" sz="13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905.392,80 €</a:t>
                      </a:r>
                      <a:endParaRPr lang="es-ES" sz="13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277430024"/>
                  </a:ext>
                </a:extLst>
              </a:tr>
              <a:tr h="274689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s-ES" sz="1300" b="0" u="none" strike="noStrike">
                          <a:solidFill>
                            <a:srgbClr val="000000"/>
                          </a:solidFill>
                          <a:effectLst/>
                        </a:rPr>
                        <a:t>Fuenlabrada de los Montes</a:t>
                      </a:r>
                      <a:endParaRPr lang="es-ES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300" dirty="0"/>
                        <a:t>1.793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s-ES" sz="1300" b="0" u="none" strike="noStrike">
                          <a:solidFill>
                            <a:srgbClr val="000000"/>
                          </a:solidFill>
                          <a:effectLst/>
                        </a:rPr>
                        <a:t>715.059,23 €</a:t>
                      </a:r>
                      <a:endParaRPr lang="es-ES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ES" sz="13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618.887,44 €</a:t>
                      </a:r>
                      <a:endParaRPr lang="es-ES" sz="13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716477742"/>
                  </a:ext>
                </a:extLst>
              </a:tr>
              <a:tr h="274689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s-ES" sz="1300" b="0" u="none" strike="noStrike">
                          <a:solidFill>
                            <a:srgbClr val="000000"/>
                          </a:solidFill>
                          <a:effectLst/>
                        </a:rPr>
                        <a:t>Garbayuela</a:t>
                      </a:r>
                      <a:endParaRPr lang="es-ES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300" dirty="0"/>
                        <a:t>510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s-ES" sz="1300" b="0" u="none" strike="noStrike">
                          <a:solidFill>
                            <a:srgbClr val="000000"/>
                          </a:solidFill>
                          <a:effectLst/>
                        </a:rPr>
                        <a:t>300.428,62 €</a:t>
                      </a:r>
                      <a:endParaRPr lang="es-ES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ES" sz="13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255.117,29 €</a:t>
                      </a:r>
                      <a:endParaRPr lang="es-ES" sz="13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29943129"/>
                  </a:ext>
                </a:extLst>
              </a:tr>
              <a:tr h="274689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s-ES" sz="1300" b="0" u="none" strike="noStrike">
                          <a:solidFill>
                            <a:srgbClr val="000000"/>
                          </a:solidFill>
                          <a:effectLst/>
                        </a:rPr>
                        <a:t>Herrera del Duque</a:t>
                      </a:r>
                      <a:endParaRPr lang="es-ES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300" dirty="0"/>
                        <a:t>3.465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s-ES" sz="1300" b="0" u="none" strike="noStrike">
                          <a:solidFill>
                            <a:srgbClr val="000000"/>
                          </a:solidFill>
                          <a:effectLst/>
                        </a:rPr>
                        <a:t>929.547,61 €</a:t>
                      </a:r>
                      <a:endParaRPr lang="es-ES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ES" sz="13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806.316,90 €</a:t>
                      </a:r>
                      <a:endParaRPr lang="es-ES" sz="13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17205317"/>
                  </a:ext>
                </a:extLst>
              </a:tr>
              <a:tr h="274689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s-ES" sz="1300" b="0" u="none" strike="noStrike">
                          <a:solidFill>
                            <a:srgbClr val="000000"/>
                          </a:solidFill>
                          <a:effectLst/>
                        </a:rPr>
                        <a:t>Higuera la Real</a:t>
                      </a:r>
                      <a:endParaRPr lang="es-ES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300" dirty="0"/>
                        <a:t>2.202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s-ES" sz="1300" b="0" u="none" strike="noStrike">
                          <a:solidFill>
                            <a:srgbClr val="000000"/>
                          </a:solidFill>
                          <a:effectLst/>
                        </a:rPr>
                        <a:t>681.807,51 €</a:t>
                      </a:r>
                      <a:endParaRPr lang="es-ES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ES" sz="13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586.750,76 €</a:t>
                      </a:r>
                      <a:endParaRPr lang="es-ES" sz="13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565117829"/>
                  </a:ext>
                </a:extLst>
              </a:tr>
              <a:tr h="274689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s-ES" sz="1300" b="0" u="none" strike="noStrike">
                          <a:solidFill>
                            <a:srgbClr val="000000"/>
                          </a:solidFill>
                          <a:effectLst/>
                        </a:rPr>
                        <a:t>Hornachos</a:t>
                      </a:r>
                      <a:endParaRPr lang="es-ES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300" dirty="0"/>
                        <a:t>3.509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s-ES" sz="1300" b="0" u="none" strike="noStrike">
                          <a:solidFill>
                            <a:srgbClr val="000000"/>
                          </a:solidFill>
                          <a:effectLst/>
                        </a:rPr>
                        <a:t>818.429,36 €</a:t>
                      </a:r>
                      <a:endParaRPr lang="es-ES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ES" sz="13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710.007,45 €</a:t>
                      </a:r>
                      <a:endParaRPr lang="es-ES" sz="13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267942750"/>
                  </a:ext>
                </a:extLst>
              </a:tr>
              <a:tr h="274689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s-ES" sz="1300" b="0" u="none" strike="noStrike">
                          <a:solidFill>
                            <a:srgbClr val="000000"/>
                          </a:solidFill>
                          <a:effectLst/>
                        </a:rPr>
                        <a:t>Puebla de Obando</a:t>
                      </a:r>
                      <a:endParaRPr lang="es-ES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300" dirty="0"/>
                        <a:t>1.839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s-ES" sz="1300" b="0" u="none" strike="noStrike">
                          <a:solidFill>
                            <a:srgbClr val="000000"/>
                          </a:solidFill>
                          <a:effectLst/>
                        </a:rPr>
                        <a:t>455.999,49 €</a:t>
                      </a:r>
                      <a:endParaRPr lang="es-ES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ES" sz="13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392.591,83 €</a:t>
                      </a:r>
                      <a:endParaRPr lang="es-ES" sz="13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36588739"/>
                  </a:ext>
                </a:extLst>
              </a:tr>
              <a:tr h="274689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s-ES" sz="1300" b="0" u="none" strike="noStrike">
                          <a:solidFill>
                            <a:srgbClr val="000000"/>
                          </a:solidFill>
                          <a:effectLst/>
                        </a:rPr>
                        <a:t>Puebla de Sancho Pérez</a:t>
                      </a:r>
                      <a:endParaRPr lang="es-ES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300" dirty="0"/>
                        <a:t>2.665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s-ES" sz="1300" b="0" u="none" strike="noStrike">
                          <a:solidFill>
                            <a:srgbClr val="000000"/>
                          </a:solidFill>
                          <a:effectLst/>
                        </a:rPr>
                        <a:t>570.238,44 €</a:t>
                      </a:r>
                      <a:endParaRPr lang="es-ES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ES" sz="13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497.641,00 €</a:t>
                      </a:r>
                      <a:endParaRPr lang="es-ES" sz="13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105906412"/>
                  </a:ext>
                </a:extLst>
              </a:tr>
              <a:tr h="274689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s-ES" sz="13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Siruela</a:t>
                      </a:r>
                      <a:endParaRPr lang="es-ES" sz="13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300" dirty="0"/>
                        <a:t>1.852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s-ES" sz="1300" b="0" u="none" strike="noStrike">
                          <a:solidFill>
                            <a:srgbClr val="000000"/>
                          </a:solidFill>
                          <a:effectLst/>
                        </a:rPr>
                        <a:t>602.111,47 €</a:t>
                      </a:r>
                      <a:endParaRPr lang="es-ES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ES" sz="13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520.803,16 €</a:t>
                      </a:r>
                      <a:endParaRPr lang="es-ES" sz="13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457532958"/>
                  </a:ext>
                </a:extLst>
              </a:tr>
              <a:tr h="383812">
                <a:tc>
                  <a:txBody>
                    <a:bodyPr/>
                    <a:lstStyle/>
                    <a:p>
                      <a:pPr algn="ctr"/>
                      <a:endParaRPr lang="es-ES" sz="13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300" dirty="0"/>
                        <a:t>25.993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s-ES" sz="1300" b="1" u="none" strike="noStrike" dirty="0">
                          <a:solidFill>
                            <a:srgbClr val="000000"/>
                          </a:solidFill>
                          <a:effectLst/>
                        </a:rPr>
                        <a:t>7.461.839,48 €</a:t>
                      </a:r>
                      <a:endParaRPr lang="es-ES" sz="13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ES" sz="1300" b="1" u="none" strike="noStrike" dirty="0">
                          <a:solidFill>
                            <a:srgbClr val="000000"/>
                          </a:solidFill>
                          <a:effectLst/>
                        </a:rPr>
                        <a:t>6.468.716,02 €</a:t>
                      </a:r>
                      <a:endParaRPr lang="es-ES" sz="13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245168988"/>
                  </a:ext>
                </a:extLst>
              </a:tr>
              <a:tr h="274689">
                <a:tc gridSpan="2">
                  <a:txBody>
                    <a:bodyPr/>
                    <a:lstStyle/>
                    <a:p>
                      <a:pPr algn="ctr"/>
                      <a:r>
                        <a:rPr lang="es-ES" sz="1300" b="1" dirty="0"/>
                        <a:t>Fecha de inicio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s-ES" b="1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lvl="1" algn="ctr"/>
                      <a:r>
                        <a:rPr lang="es-ES" sz="1300" b="1" dirty="0"/>
                        <a:t>31/03/2024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vl="1" algn="ctr"/>
                      <a:endParaRPr lang="es-ES" sz="14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21381419"/>
                  </a:ext>
                </a:extLst>
              </a:tr>
              <a:tr h="274689">
                <a:tc gridSpan="2">
                  <a:txBody>
                    <a:bodyPr/>
                    <a:lstStyle/>
                    <a:p>
                      <a:pPr algn="ctr"/>
                      <a:r>
                        <a:rPr lang="es-ES" sz="1300" b="1" dirty="0"/>
                        <a:t>Fecha de finalización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s-ES" b="1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s-ES" sz="1300" b="1" dirty="0">
                          <a:solidFill>
                            <a:srgbClr val="FF0000"/>
                          </a:solidFill>
                        </a:rPr>
                        <a:t>30/05/2026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s-ES" sz="14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2576544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7579680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b="-6000"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1C4EAF9B-6E32-5221-09C4-3A139E3CA81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93F4EED9-5292-8670-D689-3F89B7907867}"/>
              </a:ext>
            </a:extLst>
          </p:cNvPr>
          <p:cNvSpPr txBox="1"/>
          <p:nvPr/>
        </p:nvSpPr>
        <p:spPr>
          <a:xfrm>
            <a:off x="233082" y="1013012"/>
            <a:ext cx="994185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 startAt="3"/>
            </a:pPr>
            <a:r>
              <a:rPr lang="es-ES" sz="2400" dirty="0"/>
              <a:t>¿Qué </a:t>
            </a:r>
            <a:r>
              <a:rPr lang="es-ES" sz="2400" b="1" dirty="0">
                <a:solidFill>
                  <a:srgbClr val="FF0000"/>
                </a:solidFill>
              </a:rPr>
              <a:t>OBJETIVOS</a:t>
            </a:r>
            <a:r>
              <a:rPr lang="es-ES" sz="2400" dirty="0"/>
              <a:t> persigue nuestro proyecto?</a:t>
            </a:r>
          </a:p>
        </p:txBody>
      </p:sp>
      <p:graphicFrame>
        <p:nvGraphicFramePr>
          <p:cNvPr id="4" name="Diagrama 3">
            <a:extLst>
              <a:ext uri="{FF2B5EF4-FFF2-40B4-BE49-F238E27FC236}">
                <a16:creationId xmlns:a16="http://schemas.microsoft.com/office/drawing/2014/main" id="{7F07506A-3980-7476-5DF5-27944153186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472446796"/>
              </p:ext>
            </p:extLst>
          </p:nvPr>
        </p:nvGraphicFramePr>
        <p:xfrm>
          <a:off x="-908422" y="1573289"/>
          <a:ext cx="8483599" cy="48454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6" name="Imagen 5">
            <a:extLst>
              <a:ext uri="{FF2B5EF4-FFF2-40B4-BE49-F238E27FC236}">
                <a16:creationId xmlns:a16="http://schemas.microsoft.com/office/drawing/2014/main" id="{685817C1-4256-F3C2-D43C-04ADBB3C952F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0081" y="1437981"/>
            <a:ext cx="2866036" cy="2326058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6AE34408-CD60-9A95-6D32-4990CE85A21A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90990" y="2668664"/>
            <a:ext cx="2967901" cy="2600485"/>
          </a:xfrm>
          <a:prstGeom prst="rect">
            <a:avLst/>
          </a:prstGeom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F98168FD-6CD7-050A-3954-347880A4CED7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0081" y="4057389"/>
            <a:ext cx="2866036" cy="2495971"/>
          </a:xfrm>
          <a:prstGeom prst="rect">
            <a:avLst/>
          </a:prstGeom>
        </p:spPr>
      </p:pic>
      <p:sp>
        <p:nvSpPr>
          <p:cNvPr id="11" name="Flecha: curvada hacia la izquierda 10">
            <a:extLst>
              <a:ext uri="{FF2B5EF4-FFF2-40B4-BE49-F238E27FC236}">
                <a16:creationId xmlns:a16="http://schemas.microsoft.com/office/drawing/2014/main" id="{B410C5A5-AE3A-92EA-BDE7-0C9D7EBC1239}"/>
              </a:ext>
            </a:extLst>
          </p:cNvPr>
          <p:cNvSpPr/>
          <p:nvPr/>
        </p:nvSpPr>
        <p:spPr>
          <a:xfrm>
            <a:off x="9377799" y="1824842"/>
            <a:ext cx="2466975" cy="4593887"/>
          </a:xfrm>
          <a:prstGeom prst="curvedLeftArrow">
            <a:avLst>
              <a:gd name="adj1" fmla="val 9307"/>
              <a:gd name="adj2" fmla="val 50000"/>
              <a:gd name="adj3" fmla="val 32722"/>
            </a:avLst>
          </a:prstGeom>
          <a:solidFill>
            <a:schemeClr val="tx2">
              <a:lumMod val="10000"/>
              <a:lumOff val="9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903005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b="-6000"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882F238-FF02-AF6F-D4D9-D2B50720E69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a 2">
            <a:extLst>
              <a:ext uri="{FF2B5EF4-FFF2-40B4-BE49-F238E27FC236}">
                <a16:creationId xmlns:a16="http://schemas.microsoft.com/office/drawing/2014/main" id="{0B9C78B0-4CBC-2CF6-75DC-A9E242A3C32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984180670"/>
              </p:ext>
            </p:extLst>
          </p:nvPr>
        </p:nvGraphicFramePr>
        <p:xfrm>
          <a:off x="336176" y="968189"/>
          <a:ext cx="11519648" cy="55401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" name="CuadroTexto 1">
            <a:extLst>
              <a:ext uri="{FF2B5EF4-FFF2-40B4-BE49-F238E27FC236}">
                <a16:creationId xmlns:a16="http://schemas.microsoft.com/office/drawing/2014/main" id="{04558702-D5EB-984E-81AB-F427BA7E64C7}"/>
              </a:ext>
            </a:extLst>
          </p:cNvPr>
          <p:cNvSpPr txBox="1"/>
          <p:nvPr/>
        </p:nvSpPr>
        <p:spPr>
          <a:xfrm>
            <a:off x="197222" y="1057835"/>
            <a:ext cx="1165860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 startAt="4"/>
            </a:pPr>
            <a:r>
              <a:rPr lang="es-ES" sz="2400" dirty="0"/>
              <a:t>¿Cómo hemos afrontado la </a:t>
            </a:r>
            <a:r>
              <a:rPr lang="es-ES" sz="2400" b="1" dirty="0">
                <a:solidFill>
                  <a:schemeClr val="tx2">
                    <a:lumMod val="75000"/>
                    <a:lumOff val="25000"/>
                  </a:schemeClr>
                </a:solidFill>
              </a:rPr>
              <a:t>OPTIMIZACIÓN DE LA PRODUCCIÓN </a:t>
            </a:r>
            <a:r>
              <a:rPr lang="es-ES" sz="2400" dirty="0"/>
              <a:t>y la </a:t>
            </a:r>
            <a:r>
              <a:rPr lang="es-ES" sz="2400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REDUCCIÓN DE CONSUMOS</a:t>
            </a:r>
            <a:r>
              <a:rPr lang="es-ES" sz="2400" dirty="0"/>
              <a:t> energéticos?</a:t>
            </a:r>
          </a:p>
        </p:txBody>
      </p:sp>
    </p:spTree>
    <p:extLst>
      <p:ext uri="{BB962C8B-B14F-4D97-AF65-F5344CB8AC3E}">
        <p14:creationId xmlns:p14="http://schemas.microsoft.com/office/powerpoint/2010/main" val="123897659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b="-6000"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6D6B066A-B589-D352-F599-68A14D9F5A1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21678C3D-1E9D-3A06-7CE0-55AFB6345B2E}"/>
              </a:ext>
            </a:extLst>
          </p:cNvPr>
          <p:cNvSpPr txBox="1"/>
          <p:nvPr/>
        </p:nvSpPr>
        <p:spPr>
          <a:xfrm>
            <a:off x="3935508" y="2721114"/>
            <a:ext cx="521746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4000" dirty="0"/>
              <a:t>¿Y después QUÉ?</a:t>
            </a:r>
          </a:p>
        </p:txBody>
      </p:sp>
      <p:cxnSp>
        <p:nvCxnSpPr>
          <p:cNvPr id="3" name="Conector recto 2">
            <a:extLst>
              <a:ext uri="{FF2B5EF4-FFF2-40B4-BE49-F238E27FC236}">
                <a16:creationId xmlns:a16="http://schemas.microsoft.com/office/drawing/2014/main" id="{6B3774A5-2A81-B51E-FB1E-2B2BAE64F5B6}"/>
              </a:ext>
            </a:extLst>
          </p:cNvPr>
          <p:cNvCxnSpPr/>
          <p:nvPr/>
        </p:nvCxnSpPr>
        <p:spPr>
          <a:xfrm>
            <a:off x="676835" y="3558988"/>
            <a:ext cx="10838329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34968041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543</TotalTime>
  <Words>365</Words>
  <Application>Microsoft Office PowerPoint</Application>
  <PresentationFormat>Panorámica</PresentationFormat>
  <Paragraphs>103</Paragraphs>
  <Slides>7</Slides>
  <Notes>2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7</vt:i4>
      </vt:variant>
    </vt:vector>
  </HeadingPairs>
  <TitlesOfParts>
    <vt:vector size="12" baseType="lpstr">
      <vt:lpstr>Aptos</vt:lpstr>
      <vt:lpstr>Aptos Display</vt:lpstr>
      <vt:lpstr>Arial</vt:lpstr>
      <vt:lpstr>Calibri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Asociación Española de Operadores Públicos de Abastecimiento y Saneamiento</dc:creator>
  <cp:lastModifiedBy>Pedro Tomás Martín de la Vega</cp:lastModifiedBy>
  <cp:revision>19</cp:revision>
  <dcterms:created xsi:type="dcterms:W3CDTF">2026-03-27T12:10:37Z</dcterms:created>
  <dcterms:modified xsi:type="dcterms:W3CDTF">2026-04-14T14:57:43Z</dcterms:modified>
</cp:coreProperties>
</file>