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302" r:id="rId4"/>
    <p:sldId id="259" r:id="rId5"/>
    <p:sldId id="303" r:id="rId6"/>
    <p:sldId id="304" r:id="rId7"/>
    <p:sldId id="306" r:id="rId8"/>
    <p:sldId id="282" r:id="rId9"/>
    <p:sldId id="284" r:id="rId10"/>
    <p:sldId id="281" r:id="rId11"/>
    <p:sldId id="298" r:id="rId12"/>
    <p:sldId id="305" r:id="rId13"/>
    <p:sldId id="274" r:id="rId14"/>
    <p:sldId id="307" r:id="rId15"/>
    <p:sldId id="308" r:id="rId16"/>
    <p:sldId id="309" r:id="rId17"/>
    <p:sldId id="310" r:id="rId18"/>
    <p:sldId id="311" r:id="rId19"/>
    <p:sldId id="312" r:id="rId20"/>
    <p:sldId id="313" r:id="rId21"/>
    <p:sldId id="314" r:id="rId2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741CA-C870-4603-B1A0-0C20E20D57DA}" v="30" dt="2026-04-16T14:08:41.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4660"/>
  </p:normalViewPr>
  <p:slideViewPr>
    <p:cSldViewPr snapToGrid="0">
      <p:cViewPr varScale="1">
        <p:scale>
          <a:sx n="66" d="100"/>
          <a:sy n="66" d="100"/>
        </p:scale>
        <p:origin x="72"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ociación Española de Operadores Públicos de Abastecimiento y Saneamiento" userId="9302d58c7ebf425a" providerId="LiveId" clId="{6816BC80-5C8B-47AB-A450-F9DABFCF6936}"/>
    <pc:docChg chg="undo custSel addSld delSld modSld modMainMaster">
      <pc:chgData name="Asociación Española de Operadores Públicos de Abastecimiento y Saneamiento" userId="9302d58c7ebf425a" providerId="LiveId" clId="{6816BC80-5C8B-47AB-A450-F9DABFCF6936}" dt="2026-04-16T14:11:42.342" v="466" actId="1076"/>
      <pc:docMkLst>
        <pc:docMk/>
      </pc:docMkLst>
      <pc:sldChg chg="del setBg">
        <pc:chgData name="Asociación Española de Operadores Públicos de Abastecimiento y Saneamiento" userId="9302d58c7ebf425a" providerId="LiveId" clId="{6816BC80-5C8B-47AB-A450-F9DABFCF6936}" dt="2026-04-16T13:45:51.263" v="1" actId="47"/>
        <pc:sldMkLst>
          <pc:docMk/>
          <pc:sldMk cId="2605921606" sldId="256"/>
        </pc:sldMkLst>
      </pc:sldChg>
      <pc:sldChg chg="modSp mod">
        <pc:chgData name="Asociación Española de Operadores Públicos de Abastecimiento y Saneamiento" userId="9302d58c7ebf425a" providerId="LiveId" clId="{6816BC80-5C8B-47AB-A450-F9DABFCF6936}" dt="2026-04-16T13:52:54.260" v="28" actId="1076"/>
        <pc:sldMkLst>
          <pc:docMk/>
          <pc:sldMk cId="657502336" sldId="257"/>
        </pc:sldMkLst>
        <pc:spChg chg="mod">
          <ac:chgData name="Asociación Española de Operadores Públicos de Abastecimiento y Saneamiento" userId="9302d58c7ebf425a" providerId="LiveId" clId="{6816BC80-5C8B-47AB-A450-F9DABFCF6936}" dt="2026-04-16T13:52:54.260" v="28" actId="1076"/>
          <ac:spMkLst>
            <pc:docMk/>
            <pc:sldMk cId="657502336" sldId="257"/>
            <ac:spMk id="4" creationId="{B4C213AB-01B0-1F8D-B8C9-98ECF1080440}"/>
          </ac:spMkLst>
        </pc:spChg>
      </pc:sldChg>
      <pc:sldChg chg="modSp mod">
        <pc:chgData name="Asociación Española de Operadores Públicos de Abastecimiento y Saneamiento" userId="9302d58c7ebf425a" providerId="LiveId" clId="{6816BC80-5C8B-47AB-A450-F9DABFCF6936}" dt="2026-04-16T13:54:10.604" v="46" actId="1076"/>
        <pc:sldMkLst>
          <pc:docMk/>
          <pc:sldMk cId="3804905102" sldId="258"/>
        </pc:sldMkLst>
        <pc:spChg chg="mod">
          <ac:chgData name="Asociación Española de Operadores Públicos de Abastecimiento y Saneamiento" userId="9302d58c7ebf425a" providerId="LiveId" clId="{6816BC80-5C8B-47AB-A450-F9DABFCF6936}" dt="2026-04-16T13:54:05.194" v="45" actId="1076"/>
          <ac:spMkLst>
            <pc:docMk/>
            <pc:sldMk cId="3804905102" sldId="258"/>
            <ac:spMk id="2" creationId="{C4BB1301-76D2-5E1D-929F-BAB40BEB272C}"/>
          </ac:spMkLst>
        </pc:spChg>
        <pc:spChg chg="mod">
          <ac:chgData name="Asociación Española de Operadores Públicos de Abastecimiento y Saneamiento" userId="9302d58c7ebf425a" providerId="LiveId" clId="{6816BC80-5C8B-47AB-A450-F9DABFCF6936}" dt="2026-04-16T13:54:10.604" v="46" actId="1076"/>
          <ac:spMkLst>
            <pc:docMk/>
            <pc:sldMk cId="3804905102" sldId="258"/>
            <ac:spMk id="7" creationId="{8E2DEFCD-CDF0-C438-A6F1-11492984C4F5}"/>
          </ac:spMkLst>
        </pc:spChg>
      </pc:sldChg>
      <pc:sldChg chg="modSp mod">
        <pc:chgData name="Asociación Española de Operadores Públicos de Abastecimiento y Saneamiento" userId="9302d58c7ebf425a" providerId="LiveId" clId="{6816BC80-5C8B-47AB-A450-F9DABFCF6936}" dt="2026-04-16T13:55:39.871" v="68" actId="1076"/>
        <pc:sldMkLst>
          <pc:docMk/>
          <pc:sldMk cId="624904287" sldId="259"/>
        </pc:sldMkLst>
        <pc:spChg chg="mod">
          <ac:chgData name="Asociación Española de Operadores Públicos de Abastecimiento y Saneamiento" userId="9302d58c7ebf425a" providerId="LiveId" clId="{6816BC80-5C8B-47AB-A450-F9DABFCF6936}" dt="2026-04-16T13:55:39.871" v="68" actId="1076"/>
          <ac:spMkLst>
            <pc:docMk/>
            <pc:sldMk cId="624904287" sldId="259"/>
            <ac:spMk id="2" creationId="{AE4796AC-2CE9-D8BD-0315-1DED188745B3}"/>
          </ac:spMkLst>
        </pc:spChg>
        <pc:spChg chg="mod">
          <ac:chgData name="Asociación Española de Operadores Públicos de Abastecimiento y Saneamiento" userId="9302d58c7ebf425a" providerId="LiveId" clId="{6816BC80-5C8B-47AB-A450-F9DABFCF6936}" dt="2026-04-16T13:55:39.871" v="68" actId="1076"/>
          <ac:spMkLst>
            <pc:docMk/>
            <pc:sldMk cId="624904287" sldId="259"/>
            <ac:spMk id="3" creationId="{43D14F35-ADF8-1875-C8E9-1B76EA0A545A}"/>
          </ac:spMkLst>
        </pc:spChg>
      </pc:sldChg>
      <pc:sldChg chg="delSp modSp mod">
        <pc:chgData name="Asociación Española de Operadores Públicos de Abastecimiento y Saneamiento" userId="9302d58c7ebf425a" providerId="LiveId" clId="{6816BC80-5C8B-47AB-A450-F9DABFCF6936}" dt="2026-04-16T14:01:15.480" v="173" actId="478"/>
        <pc:sldMkLst>
          <pc:docMk/>
          <pc:sldMk cId="3076010579" sldId="274"/>
        </pc:sldMkLst>
        <pc:spChg chg="del mod">
          <ac:chgData name="Asociación Española de Operadores Públicos de Abastecimiento y Saneamiento" userId="9302d58c7ebf425a" providerId="LiveId" clId="{6816BC80-5C8B-47AB-A450-F9DABFCF6936}" dt="2026-04-16T14:01:12.302" v="171" actId="478"/>
          <ac:spMkLst>
            <pc:docMk/>
            <pc:sldMk cId="3076010579" sldId="274"/>
            <ac:spMk id="5" creationId="{1BFCEBEA-15EF-4535-A57D-EA5FAE009582}"/>
          </ac:spMkLst>
        </pc:spChg>
        <pc:spChg chg="del">
          <ac:chgData name="Asociación Española de Operadores Públicos de Abastecimiento y Saneamiento" userId="9302d58c7ebf425a" providerId="LiveId" clId="{6816BC80-5C8B-47AB-A450-F9DABFCF6936}" dt="2026-04-16T14:01:13.564" v="172" actId="478"/>
          <ac:spMkLst>
            <pc:docMk/>
            <pc:sldMk cId="3076010579" sldId="274"/>
            <ac:spMk id="6" creationId="{4004EA77-D201-4A5D-AA47-B69878DD0A7B}"/>
          </ac:spMkLst>
        </pc:spChg>
        <pc:picChg chg="del">
          <ac:chgData name="Asociación Española de Operadores Públicos de Abastecimiento y Saneamiento" userId="9302d58c7ebf425a" providerId="LiveId" clId="{6816BC80-5C8B-47AB-A450-F9DABFCF6936}" dt="2026-04-16T14:01:15.480" v="173" actId="478"/>
          <ac:picMkLst>
            <pc:docMk/>
            <pc:sldMk cId="3076010579" sldId="274"/>
            <ac:picMk id="13" creationId="{824A09D9-B78D-B1BA-2F71-CD937D0FCD34}"/>
          </ac:picMkLst>
        </pc:picChg>
      </pc:sldChg>
      <pc:sldChg chg="delSp modSp mod delAnim">
        <pc:chgData name="Asociación Española de Operadores Públicos de Abastecimiento y Saneamiento" userId="9302d58c7ebf425a" providerId="LiveId" clId="{6816BC80-5C8B-47AB-A450-F9DABFCF6936}" dt="2026-04-16T13:59:33.721" v="141" actId="1076"/>
        <pc:sldMkLst>
          <pc:docMk/>
          <pc:sldMk cId="1528935067" sldId="281"/>
        </pc:sldMkLst>
        <pc:spChg chg="del">
          <ac:chgData name="Asociación Española de Operadores Públicos de Abastecimiento y Saneamiento" userId="9302d58c7ebf425a" providerId="LiveId" clId="{6816BC80-5C8B-47AB-A450-F9DABFCF6936}" dt="2026-04-16T13:58:42.337" v="127" actId="478"/>
          <ac:spMkLst>
            <pc:docMk/>
            <pc:sldMk cId="1528935067" sldId="281"/>
            <ac:spMk id="5" creationId="{1BFCEBEA-15EF-4535-A57D-EA5FAE009582}"/>
          </ac:spMkLst>
        </pc:spChg>
        <pc:spChg chg="del">
          <ac:chgData name="Asociación Española de Operadores Públicos de Abastecimiento y Saneamiento" userId="9302d58c7ebf425a" providerId="LiveId" clId="{6816BC80-5C8B-47AB-A450-F9DABFCF6936}" dt="2026-04-16T13:58:38.932" v="126" actId="478"/>
          <ac:spMkLst>
            <pc:docMk/>
            <pc:sldMk cId="1528935067" sldId="281"/>
            <ac:spMk id="6" creationId="{4004EA77-D201-4A5D-AA47-B69878DD0A7B}"/>
          </ac:spMkLst>
        </pc:spChg>
        <pc:spChg chg="mod">
          <ac:chgData name="Asociación Española de Operadores Públicos de Abastecimiento y Saneamiento" userId="9302d58c7ebf425a" providerId="LiveId" clId="{6816BC80-5C8B-47AB-A450-F9DABFCF6936}" dt="2026-04-16T13:59:33.721" v="141" actId="1076"/>
          <ac:spMkLst>
            <pc:docMk/>
            <pc:sldMk cId="1528935067" sldId="281"/>
            <ac:spMk id="11" creationId="{E5BAA392-E248-D2DF-7202-E1D3B3E60109}"/>
          </ac:spMkLst>
        </pc:spChg>
        <pc:picChg chg="mod">
          <ac:chgData name="Asociación Española de Operadores Públicos de Abastecimiento y Saneamiento" userId="9302d58c7ebf425a" providerId="LiveId" clId="{6816BC80-5C8B-47AB-A450-F9DABFCF6936}" dt="2026-04-16T13:59:26.790" v="139" actId="1076"/>
          <ac:picMkLst>
            <pc:docMk/>
            <pc:sldMk cId="1528935067" sldId="281"/>
            <ac:picMk id="8" creationId="{7ADF5FF7-8869-64E4-02C1-1A7F016F3B25}"/>
          </ac:picMkLst>
        </pc:picChg>
        <pc:picChg chg="del">
          <ac:chgData name="Asociación Española de Operadores Públicos de Abastecimiento y Saneamiento" userId="9302d58c7ebf425a" providerId="LiveId" clId="{6816BC80-5C8B-47AB-A450-F9DABFCF6936}" dt="2026-04-16T13:59:22.062" v="138" actId="478"/>
          <ac:picMkLst>
            <pc:docMk/>
            <pc:sldMk cId="1528935067" sldId="281"/>
            <ac:picMk id="13" creationId="{824A09D9-B78D-B1BA-2F71-CD937D0FCD34}"/>
          </ac:picMkLst>
        </pc:picChg>
      </pc:sldChg>
      <pc:sldChg chg="delSp modSp mod delAnim">
        <pc:chgData name="Asociación Española de Operadores Públicos de Abastecimiento y Saneamiento" userId="9302d58c7ebf425a" providerId="LiveId" clId="{6816BC80-5C8B-47AB-A450-F9DABFCF6936}" dt="2026-04-16T13:57:38.055" v="102" actId="478"/>
        <pc:sldMkLst>
          <pc:docMk/>
          <pc:sldMk cId="1898010158" sldId="282"/>
        </pc:sldMkLst>
        <pc:spChg chg="mod">
          <ac:chgData name="Asociación Española de Operadores Públicos de Abastecimiento y Saneamiento" userId="9302d58c7ebf425a" providerId="LiveId" clId="{6816BC80-5C8B-47AB-A450-F9DABFCF6936}" dt="2026-04-16T13:57:33.074" v="100" actId="1076"/>
          <ac:spMkLst>
            <pc:docMk/>
            <pc:sldMk cId="1898010158" sldId="282"/>
            <ac:spMk id="4" creationId="{846CB102-F2E3-0DD2-FF80-8D056081F314}"/>
          </ac:spMkLst>
        </pc:spChg>
        <pc:spChg chg="del">
          <ac:chgData name="Asociación Española de Operadores Públicos de Abastecimiento y Saneamiento" userId="9302d58c7ebf425a" providerId="LiveId" clId="{6816BC80-5C8B-47AB-A450-F9DABFCF6936}" dt="2026-04-16T13:57:20.012" v="96" actId="478"/>
          <ac:spMkLst>
            <pc:docMk/>
            <pc:sldMk cId="1898010158" sldId="282"/>
            <ac:spMk id="5" creationId="{1BFCEBEA-15EF-4535-A57D-EA5FAE009582}"/>
          </ac:spMkLst>
        </pc:spChg>
        <pc:spChg chg="del">
          <ac:chgData name="Asociación Española de Operadores Públicos de Abastecimiento y Saneamiento" userId="9302d58c7ebf425a" providerId="LiveId" clId="{6816BC80-5C8B-47AB-A450-F9DABFCF6936}" dt="2026-04-16T13:57:35.242" v="101" actId="478"/>
          <ac:spMkLst>
            <pc:docMk/>
            <pc:sldMk cId="1898010158" sldId="282"/>
            <ac:spMk id="6" creationId="{4004EA77-D201-4A5D-AA47-B69878DD0A7B}"/>
          </ac:spMkLst>
        </pc:spChg>
        <pc:picChg chg="del">
          <ac:chgData name="Asociación Española de Operadores Públicos de Abastecimiento y Saneamiento" userId="9302d58c7ebf425a" providerId="LiveId" clId="{6816BC80-5C8B-47AB-A450-F9DABFCF6936}" dt="2026-04-16T13:57:38.055" v="102" actId="478"/>
          <ac:picMkLst>
            <pc:docMk/>
            <pc:sldMk cId="1898010158" sldId="282"/>
            <ac:picMk id="13" creationId="{824A09D9-B78D-B1BA-2F71-CD937D0FCD34}"/>
          </ac:picMkLst>
        </pc:picChg>
      </pc:sldChg>
      <pc:sldChg chg="delSp modSp mod delAnim">
        <pc:chgData name="Asociación Española de Operadores Públicos de Abastecimiento y Saneamiento" userId="9302d58c7ebf425a" providerId="LiveId" clId="{6816BC80-5C8B-47AB-A450-F9DABFCF6936}" dt="2026-04-16T13:58:31.058" v="125" actId="478"/>
        <pc:sldMkLst>
          <pc:docMk/>
          <pc:sldMk cId="2345809119" sldId="284"/>
        </pc:sldMkLst>
        <pc:spChg chg="mod">
          <ac:chgData name="Asociación Española de Operadores Públicos de Abastecimiento y Saneamiento" userId="9302d58c7ebf425a" providerId="LiveId" clId="{6816BC80-5C8B-47AB-A450-F9DABFCF6936}" dt="2026-04-16T13:58:23.780" v="123" actId="14100"/>
          <ac:spMkLst>
            <pc:docMk/>
            <pc:sldMk cId="2345809119" sldId="284"/>
            <ac:spMk id="2" creationId="{9AA41491-A635-233E-D244-39FD06FA501B}"/>
          </ac:spMkLst>
        </pc:spChg>
        <pc:spChg chg="del">
          <ac:chgData name="Asociación Española de Operadores Públicos de Abastecimiento y Saneamiento" userId="9302d58c7ebf425a" providerId="LiveId" clId="{6816BC80-5C8B-47AB-A450-F9DABFCF6936}" dt="2026-04-16T13:57:43.998" v="103" actId="478"/>
          <ac:spMkLst>
            <pc:docMk/>
            <pc:sldMk cId="2345809119" sldId="284"/>
            <ac:spMk id="5" creationId="{1BFCEBEA-15EF-4535-A57D-EA5FAE009582}"/>
          </ac:spMkLst>
        </pc:spChg>
        <pc:spChg chg="del">
          <ac:chgData name="Asociación Española de Operadores Públicos de Abastecimiento y Saneamiento" userId="9302d58c7ebf425a" providerId="LiveId" clId="{6816BC80-5C8B-47AB-A450-F9DABFCF6936}" dt="2026-04-16T13:58:28.171" v="124" actId="478"/>
          <ac:spMkLst>
            <pc:docMk/>
            <pc:sldMk cId="2345809119" sldId="284"/>
            <ac:spMk id="6" creationId="{4004EA77-D201-4A5D-AA47-B69878DD0A7B}"/>
          </ac:spMkLst>
        </pc:spChg>
        <pc:picChg chg="del">
          <ac:chgData name="Asociación Española de Operadores Públicos de Abastecimiento y Saneamiento" userId="9302d58c7ebf425a" providerId="LiveId" clId="{6816BC80-5C8B-47AB-A450-F9DABFCF6936}" dt="2026-04-16T13:58:31.058" v="125" actId="478"/>
          <ac:picMkLst>
            <pc:docMk/>
            <pc:sldMk cId="2345809119" sldId="284"/>
            <ac:picMk id="28" creationId="{064F4D64-B844-2220-A53B-FB469823D884}"/>
          </ac:picMkLst>
        </pc:picChg>
      </pc:sldChg>
      <pc:sldChg chg="delSp mod delAnim">
        <pc:chgData name="Asociación Española de Operadores Públicos de Abastecimiento y Saneamiento" userId="9302d58c7ebf425a" providerId="LiveId" clId="{6816BC80-5C8B-47AB-A450-F9DABFCF6936}" dt="2026-04-16T13:59:44.765" v="144" actId="478"/>
        <pc:sldMkLst>
          <pc:docMk/>
          <pc:sldMk cId="3416433282" sldId="298"/>
        </pc:sldMkLst>
        <pc:spChg chg="del">
          <ac:chgData name="Asociación Española de Operadores Públicos de Abastecimiento y Saneamiento" userId="9302d58c7ebf425a" providerId="LiveId" clId="{6816BC80-5C8B-47AB-A450-F9DABFCF6936}" dt="2026-04-16T13:59:40.301" v="142" actId="478"/>
          <ac:spMkLst>
            <pc:docMk/>
            <pc:sldMk cId="3416433282" sldId="298"/>
            <ac:spMk id="5" creationId="{1BFCEBEA-15EF-4535-A57D-EA5FAE009582}"/>
          </ac:spMkLst>
        </pc:spChg>
        <pc:spChg chg="del">
          <ac:chgData name="Asociación Española de Operadores Públicos de Abastecimiento y Saneamiento" userId="9302d58c7ebf425a" providerId="LiveId" clId="{6816BC80-5C8B-47AB-A450-F9DABFCF6936}" dt="2026-04-16T13:59:42.149" v="143" actId="478"/>
          <ac:spMkLst>
            <pc:docMk/>
            <pc:sldMk cId="3416433282" sldId="298"/>
            <ac:spMk id="6" creationId="{4004EA77-D201-4A5D-AA47-B69878DD0A7B}"/>
          </ac:spMkLst>
        </pc:spChg>
        <pc:picChg chg="del">
          <ac:chgData name="Asociación Española de Operadores Públicos de Abastecimiento y Saneamiento" userId="9302d58c7ebf425a" providerId="LiveId" clId="{6816BC80-5C8B-47AB-A450-F9DABFCF6936}" dt="2026-04-16T13:59:44.765" v="144" actId="478"/>
          <ac:picMkLst>
            <pc:docMk/>
            <pc:sldMk cId="3416433282" sldId="298"/>
            <ac:picMk id="28" creationId="{064F4D64-B844-2220-A53B-FB469823D884}"/>
          </ac:picMkLst>
        </pc:picChg>
      </pc:sldChg>
      <pc:sldChg chg="modSp mod">
        <pc:chgData name="Asociación Española de Operadores Públicos de Abastecimiento y Saneamiento" userId="9302d58c7ebf425a" providerId="LiveId" clId="{6816BC80-5C8B-47AB-A450-F9DABFCF6936}" dt="2026-04-16T13:55:29.509" v="67" actId="1076"/>
        <pc:sldMkLst>
          <pc:docMk/>
          <pc:sldMk cId="105930897" sldId="303"/>
        </pc:sldMkLst>
        <pc:spChg chg="mod">
          <ac:chgData name="Asociación Española de Operadores Públicos de Abastecimiento y Saneamiento" userId="9302d58c7ebf425a" providerId="LiveId" clId="{6816BC80-5C8B-47AB-A450-F9DABFCF6936}" dt="2026-04-16T13:55:29.509" v="67" actId="1076"/>
          <ac:spMkLst>
            <pc:docMk/>
            <pc:sldMk cId="105930897" sldId="303"/>
            <ac:spMk id="2" creationId="{95F23A9B-569F-3FFD-2978-249871B154D9}"/>
          </ac:spMkLst>
        </pc:spChg>
        <pc:spChg chg="mod">
          <ac:chgData name="Asociación Española de Operadores Públicos de Abastecimiento y Saneamiento" userId="9302d58c7ebf425a" providerId="LiveId" clId="{6816BC80-5C8B-47AB-A450-F9DABFCF6936}" dt="2026-04-16T13:55:29.509" v="67" actId="1076"/>
          <ac:spMkLst>
            <pc:docMk/>
            <pc:sldMk cId="105930897" sldId="303"/>
            <ac:spMk id="3" creationId="{A504DEA9-F6B6-A052-5514-FBF1752B582E}"/>
          </ac:spMkLst>
        </pc:spChg>
      </pc:sldChg>
      <pc:sldChg chg="modSp mod">
        <pc:chgData name="Asociación Española de Operadores Públicos de Abastecimiento y Saneamiento" userId="9302d58c7ebf425a" providerId="LiveId" clId="{6816BC80-5C8B-47AB-A450-F9DABFCF6936}" dt="2026-04-16T13:56:24.216" v="83" actId="1076"/>
        <pc:sldMkLst>
          <pc:docMk/>
          <pc:sldMk cId="3757863144" sldId="304"/>
        </pc:sldMkLst>
        <pc:spChg chg="mod">
          <ac:chgData name="Asociación Española de Operadores Públicos de Abastecimiento y Saneamiento" userId="9302d58c7ebf425a" providerId="LiveId" clId="{6816BC80-5C8B-47AB-A450-F9DABFCF6936}" dt="2026-04-16T13:56:24.216" v="83" actId="1076"/>
          <ac:spMkLst>
            <pc:docMk/>
            <pc:sldMk cId="3757863144" sldId="304"/>
            <ac:spMk id="2" creationId="{D40A54E2-89FB-3811-7272-7D67B60A120E}"/>
          </ac:spMkLst>
        </pc:spChg>
        <pc:spChg chg="mod">
          <ac:chgData name="Asociación Española de Operadores Públicos de Abastecimiento y Saneamiento" userId="9302d58c7ebf425a" providerId="LiveId" clId="{6816BC80-5C8B-47AB-A450-F9DABFCF6936}" dt="2026-04-16T13:56:24.216" v="83" actId="1076"/>
          <ac:spMkLst>
            <pc:docMk/>
            <pc:sldMk cId="3757863144" sldId="304"/>
            <ac:spMk id="3" creationId="{03D373B5-F536-4880-32BA-ADC3E35B6C91}"/>
          </ac:spMkLst>
        </pc:spChg>
      </pc:sldChg>
      <pc:sldChg chg="modSp mod">
        <pc:chgData name="Asociación Española de Operadores Públicos de Abastecimiento y Saneamiento" userId="9302d58c7ebf425a" providerId="LiveId" clId="{6816BC80-5C8B-47AB-A450-F9DABFCF6936}" dt="2026-04-16T14:01:02.648" v="168" actId="14100"/>
        <pc:sldMkLst>
          <pc:docMk/>
          <pc:sldMk cId="2416639618" sldId="305"/>
        </pc:sldMkLst>
        <pc:spChg chg="mod">
          <ac:chgData name="Asociación Española de Operadores Públicos de Abastecimiento y Saneamiento" userId="9302d58c7ebf425a" providerId="LiveId" clId="{6816BC80-5C8B-47AB-A450-F9DABFCF6936}" dt="2026-04-16T14:00:59.609" v="167" actId="1076"/>
          <ac:spMkLst>
            <pc:docMk/>
            <pc:sldMk cId="2416639618" sldId="305"/>
            <ac:spMk id="2" creationId="{1FF87FB8-C813-4DE2-11DB-610EFDA22372}"/>
          </ac:spMkLst>
        </pc:spChg>
        <pc:spChg chg="mod">
          <ac:chgData name="Asociación Española de Operadores Públicos de Abastecimiento y Saneamiento" userId="9302d58c7ebf425a" providerId="LiveId" clId="{6816BC80-5C8B-47AB-A450-F9DABFCF6936}" dt="2026-04-16T14:01:02.648" v="168" actId="14100"/>
          <ac:spMkLst>
            <pc:docMk/>
            <pc:sldMk cId="2416639618" sldId="305"/>
            <ac:spMk id="3" creationId="{31EABBBB-11B2-97E7-4C75-EB4B8F860A6A}"/>
          </ac:spMkLst>
        </pc:spChg>
      </pc:sldChg>
      <pc:sldChg chg="delSp modSp mod delAnim">
        <pc:chgData name="Asociación Española de Operadores Públicos de Abastecimiento y Saneamiento" userId="9302d58c7ebf425a" providerId="LiveId" clId="{6816BC80-5C8B-47AB-A450-F9DABFCF6936}" dt="2026-04-16T13:57:11.162" v="95" actId="14100"/>
        <pc:sldMkLst>
          <pc:docMk/>
          <pc:sldMk cId="4233177742" sldId="306"/>
        </pc:sldMkLst>
        <pc:spChg chg="mod">
          <ac:chgData name="Asociación Española de Operadores Públicos de Abastecimiento y Saneamiento" userId="9302d58c7ebf425a" providerId="LiveId" clId="{6816BC80-5C8B-47AB-A450-F9DABFCF6936}" dt="2026-04-16T13:57:11.162" v="95" actId="14100"/>
          <ac:spMkLst>
            <pc:docMk/>
            <pc:sldMk cId="4233177742" sldId="306"/>
            <ac:spMk id="3" creationId="{48DCF199-7D6F-8159-8764-A7DC8D55FDAC}"/>
          </ac:spMkLst>
        </pc:spChg>
        <pc:spChg chg="del mod">
          <ac:chgData name="Asociación Española de Operadores Públicos de Abastecimiento y Saneamiento" userId="9302d58c7ebf425a" providerId="LiveId" clId="{6816BC80-5C8B-47AB-A450-F9DABFCF6936}" dt="2026-04-16T13:56:47.546" v="88" actId="478"/>
          <ac:spMkLst>
            <pc:docMk/>
            <pc:sldMk cId="4233177742" sldId="306"/>
            <ac:spMk id="5" creationId="{1BFCEBEA-15EF-4535-A57D-EA5FAE009582}"/>
          </ac:spMkLst>
        </pc:spChg>
        <pc:spChg chg="del">
          <ac:chgData name="Asociación Española de Operadores Públicos de Abastecimiento y Saneamiento" userId="9302d58c7ebf425a" providerId="LiveId" clId="{6816BC80-5C8B-47AB-A450-F9DABFCF6936}" dt="2026-04-16T13:56:43.512" v="86" actId="478"/>
          <ac:spMkLst>
            <pc:docMk/>
            <pc:sldMk cId="4233177742" sldId="306"/>
            <ac:spMk id="6" creationId="{4004EA77-D201-4A5D-AA47-B69878DD0A7B}"/>
          </ac:spMkLst>
        </pc:spChg>
        <pc:spChg chg="mod">
          <ac:chgData name="Asociación Española de Operadores Públicos de Abastecimiento y Saneamiento" userId="9302d58c7ebf425a" providerId="LiveId" clId="{6816BC80-5C8B-47AB-A450-F9DABFCF6936}" dt="2026-04-16T13:57:07.237" v="94" actId="14100"/>
          <ac:spMkLst>
            <pc:docMk/>
            <pc:sldMk cId="4233177742" sldId="306"/>
            <ac:spMk id="15" creationId="{19F5D450-5F89-3271-0146-580DD46E554E}"/>
          </ac:spMkLst>
        </pc:spChg>
        <pc:picChg chg="del mod">
          <ac:chgData name="Asociación Española de Operadores Públicos de Abastecimiento y Saneamiento" userId="9302d58c7ebf425a" providerId="LiveId" clId="{6816BC80-5C8B-47AB-A450-F9DABFCF6936}" dt="2026-04-16T13:56:52.800" v="90" actId="478"/>
          <ac:picMkLst>
            <pc:docMk/>
            <pc:sldMk cId="4233177742" sldId="306"/>
            <ac:picMk id="13" creationId="{824A09D9-B78D-B1BA-2F71-CD937D0FCD34}"/>
          </ac:picMkLst>
        </pc:picChg>
        <pc:picChg chg="mod">
          <ac:chgData name="Asociación Española de Operadores Públicos de Abastecimiento y Saneamiento" userId="9302d58c7ebf425a" providerId="LiveId" clId="{6816BC80-5C8B-47AB-A450-F9DABFCF6936}" dt="2026-04-16T13:56:39.578" v="85" actId="1440"/>
          <ac:picMkLst>
            <pc:docMk/>
            <pc:sldMk cId="4233177742" sldId="306"/>
            <ac:picMk id="1026" creationId="{779E265B-9F44-77D2-F554-654D259982B9}"/>
          </ac:picMkLst>
        </pc:picChg>
      </pc:sldChg>
      <pc:sldChg chg="delSp modSp mod">
        <pc:chgData name="Asociación Española de Operadores Públicos de Abastecimiento y Saneamiento" userId="9302d58c7ebf425a" providerId="LiveId" clId="{6816BC80-5C8B-47AB-A450-F9DABFCF6936}" dt="2026-04-16T14:02:22.815" v="191" actId="403"/>
        <pc:sldMkLst>
          <pc:docMk/>
          <pc:sldMk cId="1524763570" sldId="307"/>
        </pc:sldMkLst>
        <pc:spChg chg="del">
          <ac:chgData name="Asociación Española de Operadores Públicos de Abastecimiento y Saneamiento" userId="9302d58c7ebf425a" providerId="LiveId" clId="{6816BC80-5C8B-47AB-A450-F9DABFCF6936}" dt="2026-04-16T14:01:26.451" v="174" actId="478"/>
          <ac:spMkLst>
            <pc:docMk/>
            <pc:sldMk cId="1524763570" sldId="307"/>
            <ac:spMk id="3" creationId="{266D9598-49F7-555C-20C0-C535673ACD0A}"/>
          </ac:spMkLst>
        </pc:spChg>
        <pc:spChg chg="mod">
          <ac:chgData name="Asociación Española de Operadores Públicos de Abastecimiento y Saneamiento" userId="9302d58c7ebf425a" providerId="LiveId" clId="{6816BC80-5C8B-47AB-A450-F9DABFCF6936}" dt="2026-04-16T14:02:22.815" v="191" actId="403"/>
          <ac:spMkLst>
            <pc:docMk/>
            <pc:sldMk cId="1524763570" sldId="307"/>
            <ac:spMk id="5" creationId="{73A203C1-D47C-E0FC-ED1C-BE8507950E6F}"/>
          </ac:spMkLst>
        </pc:spChg>
      </pc:sldChg>
      <pc:sldChg chg="delSp modSp mod">
        <pc:chgData name="Asociación Española de Operadores Públicos de Abastecimiento y Saneamiento" userId="9302d58c7ebf425a" providerId="LiveId" clId="{6816BC80-5C8B-47AB-A450-F9DABFCF6936}" dt="2026-04-16T14:02:55.216" v="200" actId="1076"/>
        <pc:sldMkLst>
          <pc:docMk/>
          <pc:sldMk cId="1347358940" sldId="308"/>
        </pc:sldMkLst>
        <pc:spChg chg="del">
          <ac:chgData name="Asociación Española de Operadores Públicos de Abastecimiento y Saneamiento" userId="9302d58c7ebf425a" providerId="LiveId" clId="{6816BC80-5C8B-47AB-A450-F9DABFCF6936}" dt="2026-04-16T14:02:37.261" v="192" actId="478"/>
          <ac:spMkLst>
            <pc:docMk/>
            <pc:sldMk cId="1347358940" sldId="308"/>
            <ac:spMk id="2" creationId="{AE615E77-F8DE-63F7-A359-3F561D4D966A}"/>
          </ac:spMkLst>
        </pc:spChg>
        <pc:picChg chg="mod">
          <ac:chgData name="Asociación Española de Operadores Públicos de Abastecimiento y Saneamiento" userId="9302d58c7ebf425a" providerId="LiveId" clId="{6816BC80-5C8B-47AB-A450-F9DABFCF6936}" dt="2026-04-16T14:02:55.216" v="200" actId="1076"/>
          <ac:picMkLst>
            <pc:docMk/>
            <pc:sldMk cId="1347358940" sldId="308"/>
            <ac:picMk id="4" creationId="{F84A9514-0965-6848-B2F9-92B2F0617400}"/>
          </ac:picMkLst>
        </pc:picChg>
      </pc:sldChg>
      <pc:sldChg chg="delSp modSp mod">
        <pc:chgData name="Asociación Española de Operadores Públicos de Abastecimiento y Saneamiento" userId="9302d58c7ebf425a" providerId="LiveId" clId="{6816BC80-5C8B-47AB-A450-F9DABFCF6936}" dt="2026-04-16T14:04:02.817" v="217" actId="1076"/>
        <pc:sldMkLst>
          <pc:docMk/>
          <pc:sldMk cId="3031445111" sldId="309"/>
        </pc:sldMkLst>
        <pc:spChg chg="del">
          <ac:chgData name="Asociación Española de Operadores Públicos de Abastecimiento y Saneamiento" userId="9302d58c7ebf425a" providerId="LiveId" clId="{6816BC80-5C8B-47AB-A450-F9DABFCF6936}" dt="2026-04-16T14:03:06.640" v="201" actId="478"/>
          <ac:spMkLst>
            <pc:docMk/>
            <pc:sldMk cId="3031445111" sldId="309"/>
            <ac:spMk id="2" creationId="{D8C15BDE-950E-4BF2-9C34-5DB1CB2100EE}"/>
          </ac:spMkLst>
        </pc:spChg>
        <pc:spChg chg="mod">
          <ac:chgData name="Asociación Española de Operadores Públicos de Abastecimiento y Saneamiento" userId="9302d58c7ebf425a" providerId="LiveId" clId="{6816BC80-5C8B-47AB-A450-F9DABFCF6936}" dt="2026-04-16T14:04:02.817" v="217" actId="1076"/>
          <ac:spMkLst>
            <pc:docMk/>
            <pc:sldMk cId="3031445111" sldId="309"/>
            <ac:spMk id="3" creationId="{FB1B7483-0498-71D6-6727-E6AE22DC967A}"/>
          </ac:spMkLst>
        </pc:spChg>
      </pc:sldChg>
      <pc:sldChg chg="addSp delSp modSp mod">
        <pc:chgData name="Asociación Española de Operadores Públicos de Abastecimiento y Saneamiento" userId="9302d58c7ebf425a" providerId="LiveId" clId="{6816BC80-5C8B-47AB-A450-F9DABFCF6936}" dt="2026-04-16T14:05:36.125" v="255" actId="207"/>
        <pc:sldMkLst>
          <pc:docMk/>
          <pc:sldMk cId="276356329" sldId="310"/>
        </pc:sldMkLst>
        <pc:spChg chg="del">
          <ac:chgData name="Asociación Española de Operadores Públicos de Abastecimiento y Saneamiento" userId="9302d58c7ebf425a" providerId="LiveId" clId="{6816BC80-5C8B-47AB-A450-F9DABFCF6936}" dt="2026-04-16T14:04:09.739" v="218" actId="478"/>
          <ac:spMkLst>
            <pc:docMk/>
            <pc:sldMk cId="276356329" sldId="310"/>
            <ac:spMk id="2" creationId="{DA604FE2-90AD-4B9F-5653-9C7BAE51C8DD}"/>
          </ac:spMkLst>
        </pc:spChg>
        <pc:spChg chg="mod">
          <ac:chgData name="Asociación Española de Operadores Públicos de Abastecimiento y Saneamiento" userId="9302d58c7ebf425a" providerId="LiveId" clId="{6816BC80-5C8B-47AB-A450-F9DABFCF6936}" dt="2026-04-16T14:05:36.125" v="255" actId="207"/>
          <ac:spMkLst>
            <pc:docMk/>
            <pc:sldMk cId="276356329" sldId="310"/>
            <ac:spMk id="3" creationId="{8C40D351-17EE-7F62-6C37-8A3C6CCD7668}"/>
          </ac:spMkLst>
        </pc:spChg>
        <pc:spChg chg="add mod">
          <ac:chgData name="Asociación Española de Operadores Públicos de Abastecimiento y Saneamiento" userId="9302d58c7ebf425a" providerId="LiveId" clId="{6816BC80-5C8B-47AB-A450-F9DABFCF6936}" dt="2026-04-16T14:05:36.125" v="255" actId="207"/>
          <ac:spMkLst>
            <pc:docMk/>
            <pc:sldMk cId="276356329" sldId="310"/>
            <ac:spMk id="4" creationId="{FB121BFF-ADEC-FF93-9CC6-414F97CEE8E3}"/>
          </ac:spMkLst>
        </pc:spChg>
      </pc:sldChg>
      <pc:sldChg chg="addSp delSp modSp mod">
        <pc:chgData name="Asociación Española de Operadores Públicos de Abastecimiento y Saneamiento" userId="9302d58c7ebf425a" providerId="LiveId" clId="{6816BC80-5C8B-47AB-A450-F9DABFCF6936}" dt="2026-04-16T14:06:52.630" v="294" actId="1076"/>
        <pc:sldMkLst>
          <pc:docMk/>
          <pc:sldMk cId="1352292729" sldId="311"/>
        </pc:sldMkLst>
        <pc:spChg chg="del">
          <ac:chgData name="Asociación Española de Operadores Públicos de Abastecimiento y Saneamiento" userId="9302d58c7ebf425a" providerId="LiveId" clId="{6816BC80-5C8B-47AB-A450-F9DABFCF6936}" dt="2026-04-16T14:05:43.702" v="256" actId="478"/>
          <ac:spMkLst>
            <pc:docMk/>
            <pc:sldMk cId="1352292729" sldId="311"/>
            <ac:spMk id="2" creationId="{CA9E59F3-88E4-869C-4CA4-B819C6A3E02E}"/>
          </ac:spMkLst>
        </pc:spChg>
        <pc:spChg chg="del mod">
          <ac:chgData name="Asociación Española de Operadores Públicos de Abastecimiento y Saneamiento" userId="9302d58c7ebf425a" providerId="LiveId" clId="{6816BC80-5C8B-47AB-A450-F9DABFCF6936}" dt="2026-04-16T14:05:56.117" v="259" actId="478"/>
          <ac:spMkLst>
            <pc:docMk/>
            <pc:sldMk cId="1352292729" sldId="311"/>
            <ac:spMk id="3" creationId="{8E5A8F36-492D-CB90-C70E-B6A28679BAF7}"/>
          </ac:spMkLst>
        </pc:spChg>
        <pc:spChg chg="add mod">
          <ac:chgData name="Asociación Española de Operadores Públicos de Abastecimiento y Saneamiento" userId="9302d58c7ebf425a" providerId="LiveId" clId="{6816BC80-5C8B-47AB-A450-F9DABFCF6936}" dt="2026-04-16T14:06:52.630" v="294" actId="1076"/>
          <ac:spMkLst>
            <pc:docMk/>
            <pc:sldMk cId="1352292729" sldId="311"/>
            <ac:spMk id="4" creationId="{4DAE85A7-0675-FDDD-3E2B-47D104FE22D8}"/>
          </ac:spMkLst>
        </pc:spChg>
        <pc:spChg chg="mod">
          <ac:chgData name="Asociación Española de Operadores Públicos de Abastecimiento y Saneamiento" userId="9302d58c7ebf425a" providerId="LiveId" clId="{6816BC80-5C8B-47AB-A450-F9DABFCF6936}" dt="2026-04-16T14:06:37.305" v="289" actId="1076"/>
          <ac:spMkLst>
            <pc:docMk/>
            <pc:sldMk cId="1352292729" sldId="311"/>
            <ac:spMk id="5" creationId="{34C87E14-BE12-E15D-904D-B54E8590FE3D}"/>
          </ac:spMkLst>
        </pc:spChg>
      </pc:sldChg>
      <pc:sldChg chg="addSp delSp modSp mod">
        <pc:chgData name="Asociación Española de Operadores Públicos de Abastecimiento y Saneamiento" userId="9302d58c7ebf425a" providerId="LiveId" clId="{6816BC80-5C8B-47AB-A450-F9DABFCF6936}" dt="2026-04-16T14:08:13.111" v="322" actId="1076"/>
        <pc:sldMkLst>
          <pc:docMk/>
          <pc:sldMk cId="3786134572" sldId="312"/>
        </pc:sldMkLst>
        <pc:spChg chg="mod">
          <ac:chgData name="Asociación Española de Operadores Públicos de Abastecimiento y Saneamiento" userId="9302d58c7ebf425a" providerId="LiveId" clId="{6816BC80-5C8B-47AB-A450-F9DABFCF6936}" dt="2026-04-16T14:07:45.364" v="315" actId="20577"/>
          <ac:spMkLst>
            <pc:docMk/>
            <pc:sldMk cId="3786134572" sldId="312"/>
            <ac:spMk id="3" creationId="{1C75DDEE-0C11-E42E-A88F-B191FC85295F}"/>
          </ac:spMkLst>
        </pc:spChg>
        <pc:spChg chg="add del mod">
          <ac:chgData name="Asociación Española de Operadores Públicos de Abastecimiento y Saneamiento" userId="9302d58c7ebf425a" providerId="LiveId" clId="{6816BC80-5C8B-47AB-A450-F9DABFCF6936}" dt="2026-04-16T14:07:28.571" v="309" actId="478"/>
          <ac:spMkLst>
            <pc:docMk/>
            <pc:sldMk cId="3786134572" sldId="312"/>
            <ac:spMk id="4" creationId="{412A3619-6A26-E137-28B4-9FC801A2AA4B}"/>
          </ac:spMkLst>
        </pc:spChg>
        <pc:spChg chg="add mod">
          <ac:chgData name="Asociación Española de Operadores Públicos de Abastecimiento y Saneamiento" userId="9302d58c7ebf425a" providerId="LiveId" clId="{6816BC80-5C8B-47AB-A450-F9DABFCF6936}" dt="2026-04-16T14:08:13.111" v="322" actId="1076"/>
          <ac:spMkLst>
            <pc:docMk/>
            <pc:sldMk cId="3786134572" sldId="312"/>
            <ac:spMk id="5" creationId="{BDF64A74-A84E-2EE2-D3D6-9B00E565D4C9}"/>
          </ac:spMkLst>
        </pc:spChg>
      </pc:sldChg>
      <pc:sldChg chg="addSp delSp modSp mod">
        <pc:chgData name="Asociación Española de Operadores Públicos de Abastecimiento y Saneamiento" userId="9302d58c7ebf425a" providerId="LiveId" clId="{6816BC80-5C8B-47AB-A450-F9DABFCF6936}" dt="2026-04-16T14:09:38.315" v="346" actId="1076"/>
        <pc:sldMkLst>
          <pc:docMk/>
          <pc:sldMk cId="335890536" sldId="313"/>
        </pc:sldMkLst>
        <pc:spChg chg="del">
          <ac:chgData name="Asociación Española de Operadores Públicos de Abastecimiento y Saneamiento" userId="9302d58c7ebf425a" providerId="LiveId" clId="{6816BC80-5C8B-47AB-A450-F9DABFCF6936}" dt="2026-04-16T14:08:24.277" v="323" actId="478"/>
          <ac:spMkLst>
            <pc:docMk/>
            <pc:sldMk cId="335890536" sldId="313"/>
            <ac:spMk id="2" creationId="{35C14C91-7510-E151-4ABA-D2EF96A48A3B}"/>
          </ac:spMkLst>
        </pc:spChg>
        <pc:spChg chg="mod">
          <ac:chgData name="Asociación Española de Operadores Públicos de Abastecimiento y Saneamiento" userId="9302d58c7ebf425a" providerId="LiveId" clId="{6816BC80-5C8B-47AB-A450-F9DABFCF6936}" dt="2026-04-16T14:09:38.315" v="346" actId="1076"/>
          <ac:spMkLst>
            <pc:docMk/>
            <pc:sldMk cId="335890536" sldId="313"/>
            <ac:spMk id="3" creationId="{6BDBD3EA-A182-429A-8F29-F380B4E16324}"/>
          </ac:spMkLst>
        </pc:spChg>
        <pc:spChg chg="add mod">
          <ac:chgData name="Asociación Española de Operadores Públicos de Abastecimiento y Saneamiento" userId="9302d58c7ebf425a" providerId="LiveId" clId="{6816BC80-5C8B-47AB-A450-F9DABFCF6936}" dt="2026-04-16T14:09:38.315" v="346" actId="1076"/>
          <ac:spMkLst>
            <pc:docMk/>
            <pc:sldMk cId="335890536" sldId="313"/>
            <ac:spMk id="4" creationId="{06AE54CC-2CCE-70DA-7BA4-955F887B410B}"/>
          </ac:spMkLst>
        </pc:spChg>
      </pc:sldChg>
      <pc:sldChg chg="delSp modSp del mod">
        <pc:chgData name="Asociación Española de Operadores Públicos de Abastecimiento y Saneamiento" userId="9302d58c7ebf425a" providerId="LiveId" clId="{6816BC80-5C8B-47AB-A450-F9DABFCF6936}" dt="2026-04-16T14:10:38.664" v="357" actId="2696"/>
        <pc:sldMkLst>
          <pc:docMk/>
          <pc:sldMk cId="864572144" sldId="314"/>
        </pc:sldMkLst>
        <pc:spChg chg="del">
          <ac:chgData name="Asociación Española de Operadores Públicos de Abastecimiento y Saneamiento" userId="9302d58c7ebf425a" providerId="LiveId" clId="{6816BC80-5C8B-47AB-A450-F9DABFCF6936}" dt="2026-04-16T14:09:43.283" v="347" actId="478"/>
          <ac:spMkLst>
            <pc:docMk/>
            <pc:sldMk cId="864572144" sldId="314"/>
            <ac:spMk id="2" creationId="{10841AD4-1A61-216C-7A97-1E923E8AE85B}"/>
          </ac:spMkLst>
        </pc:spChg>
        <pc:spChg chg="del">
          <ac:chgData name="Asociación Española de Operadores Públicos de Abastecimiento y Saneamiento" userId="9302d58c7ebf425a" providerId="LiveId" clId="{6816BC80-5C8B-47AB-A450-F9DABFCF6936}" dt="2026-04-16T14:09:46.147" v="348" actId="478"/>
          <ac:spMkLst>
            <pc:docMk/>
            <pc:sldMk cId="864572144" sldId="314"/>
            <ac:spMk id="3" creationId="{A011B1F2-E944-5D1C-3653-D0E6F257D8E4}"/>
          </ac:spMkLst>
        </pc:spChg>
        <pc:spChg chg="mod">
          <ac:chgData name="Asociación Española de Operadores Públicos de Abastecimiento y Saneamiento" userId="9302d58c7ebf425a" providerId="LiveId" clId="{6816BC80-5C8B-47AB-A450-F9DABFCF6936}" dt="2026-04-16T14:10:17.760" v="356" actId="1076"/>
          <ac:spMkLst>
            <pc:docMk/>
            <pc:sldMk cId="864572144" sldId="314"/>
            <ac:spMk id="5" creationId="{30E9C235-BD2B-0B3E-2BF3-E1BF7A399B04}"/>
          </ac:spMkLst>
        </pc:spChg>
      </pc:sldChg>
      <pc:sldChg chg="delSp modSp add mod">
        <pc:chgData name="Asociación Española de Operadores Públicos de Abastecimiento y Saneamiento" userId="9302d58c7ebf425a" providerId="LiveId" clId="{6816BC80-5C8B-47AB-A450-F9DABFCF6936}" dt="2026-04-16T14:11:42.342" v="466" actId="1076"/>
        <pc:sldMkLst>
          <pc:docMk/>
          <pc:sldMk cId="3079814060" sldId="314"/>
        </pc:sldMkLst>
        <pc:spChg chg="mod">
          <ac:chgData name="Asociación Española de Operadores Públicos de Abastecimiento y Saneamiento" userId="9302d58c7ebf425a" providerId="LiveId" clId="{6816BC80-5C8B-47AB-A450-F9DABFCF6936}" dt="2026-04-16T14:11:42.342" v="466" actId="1076"/>
          <ac:spMkLst>
            <pc:docMk/>
            <pc:sldMk cId="3079814060" sldId="314"/>
            <ac:spMk id="3" creationId="{B223B56E-411E-2174-2FFD-19F17936348A}"/>
          </ac:spMkLst>
        </pc:spChg>
        <pc:spChg chg="del">
          <ac:chgData name="Asociación Española de Operadores Públicos de Abastecimiento y Saneamiento" userId="9302d58c7ebf425a" providerId="LiveId" clId="{6816BC80-5C8B-47AB-A450-F9DABFCF6936}" dt="2026-04-16T14:10:48.483" v="359" actId="478"/>
          <ac:spMkLst>
            <pc:docMk/>
            <pc:sldMk cId="3079814060" sldId="314"/>
            <ac:spMk id="4" creationId="{F118EF50-786C-2B1A-9AE4-F848BF0644C4}"/>
          </ac:spMkLst>
        </pc:spChg>
      </pc:sldChg>
      <pc:sldMasterChg chg="setBg modSldLayout">
        <pc:chgData name="Asociación Española de Operadores Públicos de Abastecimiento y Saneamiento" userId="9302d58c7ebf425a" providerId="LiveId" clId="{6816BC80-5C8B-47AB-A450-F9DABFCF6936}" dt="2026-04-16T13:45:39.598" v="0"/>
        <pc:sldMasterMkLst>
          <pc:docMk/>
          <pc:sldMasterMk cId="4094054922" sldId="2147483648"/>
        </pc:sldMasterMkLst>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3830892702" sldId="2147483649"/>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2609179468" sldId="2147483650"/>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3390261616" sldId="2147483651"/>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2976009870" sldId="2147483652"/>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2996352936" sldId="2147483653"/>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3618875172" sldId="2147483654"/>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3829400416" sldId="2147483655"/>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2729905301" sldId="2147483656"/>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845900412" sldId="2147483657"/>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1790293256" sldId="2147483658"/>
          </pc:sldLayoutMkLst>
        </pc:sldLayoutChg>
        <pc:sldLayoutChg chg="setBg">
          <pc:chgData name="Asociación Española de Operadores Públicos de Abastecimiento y Saneamiento" userId="9302d58c7ebf425a" providerId="LiveId" clId="{6816BC80-5C8B-47AB-A450-F9DABFCF6936}" dt="2026-04-16T13:45:39.598" v="0"/>
          <pc:sldLayoutMkLst>
            <pc:docMk/>
            <pc:sldMasterMk cId="4094054922" sldId="2147483648"/>
            <pc:sldLayoutMk cId="3501027172" sldId="214748365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9437E9-8E0E-473C-839E-5776D2A6A007}"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7B28CA9B-8DEB-476C-BC7D-57E79ACCB69F}">
      <dgm:prSet phldrT="[Texto]"/>
      <dgm:spPr>
        <a:solidFill>
          <a:schemeClr val="accent6">
            <a:lumMod val="60000"/>
            <a:lumOff val="40000"/>
          </a:schemeClr>
        </a:solidFill>
      </dgm:spPr>
      <dgm:t>
        <a:bodyPr/>
        <a:lstStyle/>
        <a:p>
          <a:r>
            <a:rPr lang="es-ES" b="0" dirty="0">
              <a:solidFill>
                <a:schemeClr val="tx1"/>
              </a:solidFill>
            </a:rPr>
            <a:t>Actores participantes</a:t>
          </a:r>
        </a:p>
      </dgm:t>
    </dgm:pt>
    <dgm:pt modelId="{4801A9A2-6C50-40DC-A11F-1CF6B065ADAB}" type="parTrans" cxnId="{52B0E13B-6250-42CD-80F6-C7E20DFCB187}">
      <dgm:prSet/>
      <dgm:spPr/>
      <dgm:t>
        <a:bodyPr/>
        <a:lstStyle/>
        <a:p>
          <a:endParaRPr lang="es-ES"/>
        </a:p>
      </dgm:t>
    </dgm:pt>
    <dgm:pt modelId="{49126D38-4976-4E40-9534-C9A7BC69C557}" type="sibTrans" cxnId="{52B0E13B-6250-42CD-80F6-C7E20DFCB187}">
      <dgm:prSet/>
      <dgm:spPr/>
      <dgm:t>
        <a:bodyPr/>
        <a:lstStyle/>
        <a:p>
          <a:endParaRPr lang="es-ES"/>
        </a:p>
      </dgm:t>
    </dgm:pt>
    <dgm:pt modelId="{9BE57E41-FF48-4115-A836-1572075932BA}">
      <dgm:prSet phldrT="[Texto]"/>
      <dgm:spPr/>
      <dgm:t>
        <a:bodyPr/>
        <a:lstStyle/>
        <a:p>
          <a:r>
            <a:rPr lang="es-ES" dirty="0"/>
            <a:t>Usuarios</a:t>
          </a:r>
        </a:p>
      </dgm:t>
    </dgm:pt>
    <dgm:pt modelId="{025B80E2-3AC6-4565-A599-12760B930C8E}" type="parTrans" cxnId="{BD44C589-30EF-42DF-AEA5-501EBA376F87}">
      <dgm:prSet/>
      <dgm:spPr/>
      <dgm:t>
        <a:bodyPr/>
        <a:lstStyle/>
        <a:p>
          <a:endParaRPr lang="es-ES"/>
        </a:p>
      </dgm:t>
    </dgm:pt>
    <dgm:pt modelId="{C455B4FD-D0B2-4C80-AB78-342684D41346}" type="sibTrans" cxnId="{BD44C589-30EF-42DF-AEA5-501EBA376F87}">
      <dgm:prSet/>
      <dgm:spPr/>
      <dgm:t>
        <a:bodyPr/>
        <a:lstStyle/>
        <a:p>
          <a:endParaRPr lang="es-ES"/>
        </a:p>
      </dgm:t>
    </dgm:pt>
    <dgm:pt modelId="{1B432D3F-C226-445A-9622-4EF780202F1E}">
      <dgm:prSet phldrT="[Texto]"/>
      <dgm:spPr/>
      <dgm:t>
        <a:bodyPr/>
        <a:lstStyle/>
        <a:p>
          <a:r>
            <a:rPr lang="es-ES" dirty="0"/>
            <a:t>Empresas y otras entidades de interés económico</a:t>
          </a:r>
        </a:p>
      </dgm:t>
    </dgm:pt>
    <dgm:pt modelId="{6C035798-9BFE-45C2-8EF5-31C092984F08}" type="parTrans" cxnId="{56D5EC6C-8480-489E-8B4F-9DB7559458FB}">
      <dgm:prSet/>
      <dgm:spPr/>
      <dgm:t>
        <a:bodyPr/>
        <a:lstStyle/>
        <a:p>
          <a:endParaRPr lang="es-ES"/>
        </a:p>
      </dgm:t>
    </dgm:pt>
    <dgm:pt modelId="{AF056F30-FF44-4550-9E1E-EF74089CBCD6}" type="sibTrans" cxnId="{56D5EC6C-8480-489E-8B4F-9DB7559458FB}">
      <dgm:prSet/>
      <dgm:spPr/>
      <dgm:t>
        <a:bodyPr/>
        <a:lstStyle/>
        <a:p>
          <a:endParaRPr lang="es-ES"/>
        </a:p>
      </dgm:t>
    </dgm:pt>
    <dgm:pt modelId="{B682A581-E841-4419-BCA3-AAA0AFBC0699}">
      <dgm:prSet phldrT="[Texto]"/>
      <dgm:spPr/>
      <dgm:t>
        <a:bodyPr/>
        <a:lstStyle/>
        <a:p>
          <a:r>
            <a:rPr lang="es-ES" dirty="0"/>
            <a:t>Organizaciones </a:t>
          </a:r>
          <a:r>
            <a:rPr lang="es-ES" dirty="0" err="1"/>
            <a:t>ambientalisdas</a:t>
          </a:r>
          <a:endParaRPr lang="es-ES" dirty="0"/>
        </a:p>
      </dgm:t>
    </dgm:pt>
    <dgm:pt modelId="{DACF54E4-917C-410B-B3E2-1EA11FAE6E7D}" type="parTrans" cxnId="{FA28C6A0-C243-4E66-9F36-4A27E1390908}">
      <dgm:prSet/>
      <dgm:spPr/>
      <dgm:t>
        <a:bodyPr/>
        <a:lstStyle/>
        <a:p>
          <a:endParaRPr lang="es-ES"/>
        </a:p>
      </dgm:t>
    </dgm:pt>
    <dgm:pt modelId="{CCEE5B32-C8AC-461A-A838-A0977A89B052}" type="sibTrans" cxnId="{FA28C6A0-C243-4E66-9F36-4A27E1390908}">
      <dgm:prSet/>
      <dgm:spPr/>
      <dgm:t>
        <a:bodyPr/>
        <a:lstStyle/>
        <a:p>
          <a:endParaRPr lang="es-ES"/>
        </a:p>
      </dgm:t>
    </dgm:pt>
    <dgm:pt modelId="{9AE28A00-5E0A-4DE0-B033-EE6D8F67A69A}">
      <dgm:prSet phldrT="[Texto]"/>
      <dgm:spPr/>
      <dgm:t>
        <a:bodyPr/>
        <a:lstStyle/>
        <a:p>
          <a:r>
            <a:rPr lang="es-ES" dirty="0"/>
            <a:t>Organizaciones sindicales</a:t>
          </a:r>
        </a:p>
      </dgm:t>
    </dgm:pt>
    <dgm:pt modelId="{0D21CE8D-7504-4DDE-8D82-D45D7C05AF25}" type="parTrans" cxnId="{8B741F43-8054-4D37-BBFE-79D7DA0DA95E}">
      <dgm:prSet/>
      <dgm:spPr/>
      <dgm:t>
        <a:bodyPr/>
        <a:lstStyle/>
        <a:p>
          <a:endParaRPr lang="es-ES"/>
        </a:p>
      </dgm:t>
    </dgm:pt>
    <dgm:pt modelId="{349F9834-EADD-4DCC-AF2D-B2AD60DA6AF5}" type="sibTrans" cxnId="{8B741F43-8054-4D37-BBFE-79D7DA0DA95E}">
      <dgm:prSet/>
      <dgm:spPr/>
      <dgm:t>
        <a:bodyPr/>
        <a:lstStyle/>
        <a:p>
          <a:endParaRPr lang="es-ES"/>
        </a:p>
      </dgm:t>
    </dgm:pt>
    <dgm:pt modelId="{E9347FCD-1027-46E0-B4E8-5BB3878D612A}">
      <dgm:prSet phldrT="[Texto]"/>
      <dgm:spPr/>
      <dgm:t>
        <a:bodyPr/>
        <a:lstStyle/>
        <a:p>
          <a:r>
            <a:rPr lang="es-ES" dirty="0"/>
            <a:t>Organizaciones de consumidores y vecinales</a:t>
          </a:r>
        </a:p>
      </dgm:t>
    </dgm:pt>
    <dgm:pt modelId="{6AF11D7A-798F-4A91-BFD8-00046256BD2A}" type="parTrans" cxnId="{DF644C8D-375B-4276-BAE7-FD2D2A05F07B}">
      <dgm:prSet/>
      <dgm:spPr/>
      <dgm:t>
        <a:bodyPr/>
        <a:lstStyle/>
        <a:p>
          <a:endParaRPr lang="es-ES"/>
        </a:p>
      </dgm:t>
    </dgm:pt>
    <dgm:pt modelId="{C9B4026F-233A-48C8-8BD5-11685CCB3670}" type="sibTrans" cxnId="{DF644C8D-375B-4276-BAE7-FD2D2A05F07B}">
      <dgm:prSet/>
      <dgm:spPr/>
      <dgm:t>
        <a:bodyPr/>
        <a:lstStyle/>
        <a:p>
          <a:endParaRPr lang="es-ES"/>
        </a:p>
      </dgm:t>
    </dgm:pt>
    <dgm:pt modelId="{680D1E68-B395-4737-B92D-99C745E58307}">
      <dgm:prSet phldrT="[Texto]"/>
      <dgm:spPr/>
      <dgm:t>
        <a:bodyPr/>
        <a:lstStyle/>
        <a:p>
          <a:r>
            <a:rPr lang="es-ES" dirty="0"/>
            <a:t>Organizaciones de Derechos Civiles y Cooperación</a:t>
          </a:r>
        </a:p>
      </dgm:t>
    </dgm:pt>
    <dgm:pt modelId="{7054CF99-A8B4-4F52-AE08-B043F0E84259}" type="parTrans" cxnId="{93F9F850-A238-4B07-8C25-05C2D1D1AF40}">
      <dgm:prSet/>
      <dgm:spPr/>
      <dgm:t>
        <a:bodyPr/>
        <a:lstStyle/>
        <a:p>
          <a:endParaRPr lang="es-ES"/>
        </a:p>
      </dgm:t>
    </dgm:pt>
    <dgm:pt modelId="{443C529B-9097-42C5-B994-E86F2F6D766C}" type="sibTrans" cxnId="{93F9F850-A238-4B07-8C25-05C2D1D1AF40}">
      <dgm:prSet/>
      <dgm:spPr/>
      <dgm:t>
        <a:bodyPr/>
        <a:lstStyle/>
        <a:p>
          <a:endParaRPr lang="es-ES"/>
        </a:p>
      </dgm:t>
    </dgm:pt>
    <dgm:pt modelId="{6837B99A-1450-4476-B4A1-5B501F924B2C}" type="pres">
      <dgm:prSet presAssocID="{AD9437E9-8E0E-473C-839E-5776D2A6A007}" presName="diagram" presStyleCnt="0">
        <dgm:presLayoutVars>
          <dgm:chPref val="1"/>
          <dgm:dir/>
          <dgm:animOne val="branch"/>
          <dgm:animLvl val="lvl"/>
          <dgm:resizeHandles/>
        </dgm:presLayoutVars>
      </dgm:prSet>
      <dgm:spPr/>
    </dgm:pt>
    <dgm:pt modelId="{684BCEBD-E047-4365-BD16-8335BD9131E7}" type="pres">
      <dgm:prSet presAssocID="{7B28CA9B-8DEB-476C-BC7D-57E79ACCB69F}" presName="root" presStyleCnt="0"/>
      <dgm:spPr/>
    </dgm:pt>
    <dgm:pt modelId="{F0319A44-7A43-4C73-9E2A-2D22D604A4C3}" type="pres">
      <dgm:prSet presAssocID="{7B28CA9B-8DEB-476C-BC7D-57E79ACCB69F}" presName="rootComposite" presStyleCnt="0"/>
      <dgm:spPr/>
    </dgm:pt>
    <dgm:pt modelId="{F3DEEADA-C1C6-4F08-B727-E0BC07696D0D}" type="pres">
      <dgm:prSet presAssocID="{7B28CA9B-8DEB-476C-BC7D-57E79ACCB69F}" presName="rootText" presStyleLbl="node1" presStyleIdx="0" presStyleCnt="1"/>
      <dgm:spPr/>
    </dgm:pt>
    <dgm:pt modelId="{54F9BA1E-CC86-48AF-AE96-CF2494E0C8CE}" type="pres">
      <dgm:prSet presAssocID="{7B28CA9B-8DEB-476C-BC7D-57E79ACCB69F}" presName="rootConnector" presStyleLbl="node1" presStyleIdx="0" presStyleCnt="1"/>
      <dgm:spPr/>
    </dgm:pt>
    <dgm:pt modelId="{648D3AD1-942D-4150-B029-19B283CD5A97}" type="pres">
      <dgm:prSet presAssocID="{7B28CA9B-8DEB-476C-BC7D-57E79ACCB69F}" presName="childShape" presStyleCnt="0"/>
      <dgm:spPr/>
    </dgm:pt>
    <dgm:pt modelId="{39C27A20-3628-4631-AF17-6771651D2F1E}" type="pres">
      <dgm:prSet presAssocID="{025B80E2-3AC6-4565-A599-12760B930C8E}" presName="Name13" presStyleLbl="parChTrans1D2" presStyleIdx="0" presStyleCnt="6"/>
      <dgm:spPr/>
    </dgm:pt>
    <dgm:pt modelId="{5F070562-4472-4426-B1BA-8E29E4284C75}" type="pres">
      <dgm:prSet presAssocID="{9BE57E41-FF48-4115-A836-1572075932BA}" presName="childText" presStyleLbl="bgAcc1" presStyleIdx="0" presStyleCnt="6">
        <dgm:presLayoutVars>
          <dgm:bulletEnabled val="1"/>
        </dgm:presLayoutVars>
      </dgm:prSet>
      <dgm:spPr/>
    </dgm:pt>
    <dgm:pt modelId="{AA1FB01F-C012-4F57-917F-E7951F8F41AB}" type="pres">
      <dgm:prSet presAssocID="{6C035798-9BFE-45C2-8EF5-31C092984F08}" presName="Name13" presStyleLbl="parChTrans1D2" presStyleIdx="1" presStyleCnt="6"/>
      <dgm:spPr/>
    </dgm:pt>
    <dgm:pt modelId="{66B66FA6-4155-4C5C-8E97-56A131E269DF}" type="pres">
      <dgm:prSet presAssocID="{1B432D3F-C226-445A-9622-4EF780202F1E}" presName="childText" presStyleLbl="bgAcc1" presStyleIdx="1" presStyleCnt="6">
        <dgm:presLayoutVars>
          <dgm:bulletEnabled val="1"/>
        </dgm:presLayoutVars>
      </dgm:prSet>
      <dgm:spPr/>
    </dgm:pt>
    <dgm:pt modelId="{C1CCA181-CC84-4BD2-B47D-B103111A92A9}" type="pres">
      <dgm:prSet presAssocID="{DACF54E4-917C-410B-B3E2-1EA11FAE6E7D}" presName="Name13" presStyleLbl="parChTrans1D2" presStyleIdx="2" presStyleCnt="6"/>
      <dgm:spPr/>
    </dgm:pt>
    <dgm:pt modelId="{A30A30DA-76F0-49DC-9AF5-02A4C1C0655F}" type="pres">
      <dgm:prSet presAssocID="{B682A581-E841-4419-BCA3-AAA0AFBC0699}" presName="childText" presStyleLbl="bgAcc1" presStyleIdx="2" presStyleCnt="6">
        <dgm:presLayoutVars>
          <dgm:bulletEnabled val="1"/>
        </dgm:presLayoutVars>
      </dgm:prSet>
      <dgm:spPr/>
    </dgm:pt>
    <dgm:pt modelId="{7271C637-4849-4A5B-AF74-6962AA997701}" type="pres">
      <dgm:prSet presAssocID="{0D21CE8D-7504-4DDE-8D82-D45D7C05AF25}" presName="Name13" presStyleLbl="parChTrans1D2" presStyleIdx="3" presStyleCnt="6"/>
      <dgm:spPr/>
    </dgm:pt>
    <dgm:pt modelId="{BF459038-70D0-4DC4-A4CB-7F0F6422852C}" type="pres">
      <dgm:prSet presAssocID="{9AE28A00-5E0A-4DE0-B033-EE6D8F67A69A}" presName="childText" presStyleLbl="bgAcc1" presStyleIdx="3" presStyleCnt="6">
        <dgm:presLayoutVars>
          <dgm:bulletEnabled val="1"/>
        </dgm:presLayoutVars>
      </dgm:prSet>
      <dgm:spPr/>
    </dgm:pt>
    <dgm:pt modelId="{D1590DDC-1E25-4317-A241-0AEAC880084A}" type="pres">
      <dgm:prSet presAssocID="{6AF11D7A-798F-4A91-BFD8-00046256BD2A}" presName="Name13" presStyleLbl="parChTrans1D2" presStyleIdx="4" presStyleCnt="6"/>
      <dgm:spPr/>
    </dgm:pt>
    <dgm:pt modelId="{F2E94661-15F4-4178-A10D-D6D3AB8F9DD9}" type="pres">
      <dgm:prSet presAssocID="{E9347FCD-1027-46E0-B4E8-5BB3878D612A}" presName="childText" presStyleLbl="bgAcc1" presStyleIdx="4" presStyleCnt="6">
        <dgm:presLayoutVars>
          <dgm:bulletEnabled val="1"/>
        </dgm:presLayoutVars>
      </dgm:prSet>
      <dgm:spPr/>
    </dgm:pt>
    <dgm:pt modelId="{B2290EC7-01E4-4449-A860-6DAA2BFB13BE}" type="pres">
      <dgm:prSet presAssocID="{7054CF99-A8B4-4F52-AE08-B043F0E84259}" presName="Name13" presStyleLbl="parChTrans1D2" presStyleIdx="5" presStyleCnt="6"/>
      <dgm:spPr/>
    </dgm:pt>
    <dgm:pt modelId="{50EA807A-799E-41A5-9C67-A666C5B348D9}" type="pres">
      <dgm:prSet presAssocID="{680D1E68-B395-4737-B92D-99C745E58307}" presName="childText" presStyleLbl="bgAcc1" presStyleIdx="5" presStyleCnt="6">
        <dgm:presLayoutVars>
          <dgm:bulletEnabled val="1"/>
        </dgm:presLayoutVars>
      </dgm:prSet>
      <dgm:spPr/>
    </dgm:pt>
  </dgm:ptLst>
  <dgm:cxnLst>
    <dgm:cxn modelId="{27C18E0D-D8D0-4CDF-BDB1-60FE4DFA7022}" type="presOf" srcId="{E9347FCD-1027-46E0-B4E8-5BB3878D612A}" destId="{F2E94661-15F4-4178-A10D-D6D3AB8F9DD9}" srcOrd="0" destOrd="0" presId="urn:microsoft.com/office/officeart/2005/8/layout/hierarchy3"/>
    <dgm:cxn modelId="{ED588019-3585-4A52-8A76-7D9C07E17930}" type="presOf" srcId="{7B28CA9B-8DEB-476C-BC7D-57E79ACCB69F}" destId="{54F9BA1E-CC86-48AF-AE96-CF2494E0C8CE}" srcOrd="1" destOrd="0" presId="urn:microsoft.com/office/officeart/2005/8/layout/hierarchy3"/>
    <dgm:cxn modelId="{30BE8026-E14D-4BAC-B9DC-4387FDB84E16}" type="presOf" srcId="{6C035798-9BFE-45C2-8EF5-31C092984F08}" destId="{AA1FB01F-C012-4F57-917F-E7951F8F41AB}" srcOrd="0" destOrd="0" presId="urn:microsoft.com/office/officeart/2005/8/layout/hierarchy3"/>
    <dgm:cxn modelId="{0226C828-5C4D-4A6C-9E7F-22290C275BD8}" type="presOf" srcId="{025B80E2-3AC6-4565-A599-12760B930C8E}" destId="{39C27A20-3628-4631-AF17-6771651D2F1E}" srcOrd="0" destOrd="0" presId="urn:microsoft.com/office/officeart/2005/8/layout/hierarchy3"/>
    <dgm:cxn modelId="{52B0E13B-6250-42CD-80F6-C7E20DFCB187}" srcId="{AD9437E9-8E0E-473C-839E-5776D2A6A007}" destId="{7B28CA9B-8DEB-476C-BC7D-57E79ACCB69F}" srcOrd="0" destOrd="0" parTransId="{4801A9A2-6C50-40DC-A11F-1CF6B065ADAB}" sibTransId="{49126D38-4976-4E40-9534-C9A7BC69C557}"/>
    <dgm:cxn modelId="{B0A87842-63CD-4854-94AB-8F859CC7AB90}" type="presOf" srcId="{B682A581-E841-4419-BCA3-AAA0AFBC0699}" destId="{A30A30DA-76F0-49DC-9AF5-02A4C1C0655F}" srcOrd="0" destOrd="0" presId="urn:microsoft.com/office/officeart/2005/8/layout/hierarchy3"/>
    <dgm:cxn modelId="{8B741F43-8054-4D37-BBFE-79D7DA0DA95E}" srcId="{7B28CA9B-8DEB-476C-BC7D-57E79ACCB69F}" destId="{9AE28A00-5E0A-4DE0-B033-EE6D8F67A69A}" srcOrd="3" destOrd="0" parTransId="{0D21CE8D-7504-4DDE-8D82-D45D7C05AF25}" sibTransId="{349F9834-EADD-4DCC-AF2D-B2AD60DA6AF5}"/>
    <dgm:cxn modelId="{EBD1BA44-8E3B-4AC1-9969-63FA955DD534}" type="presOf" srcId="{9AE28A00-5E0A-4DE0-B033-EE6D8F67A69A}" destId="{BF459038-70D0-4DC4-A4CB-7F0F6422852C}" srcOrd="0" destOrd="0" presId="urn:microsoft.com/office/officeart/2005/8/layout/hierarchy3"/>
    <dgm:cxn modelId="{EC0B5465-D6B6-4C4C-A6E5-D3F1B7A24CAC}" type="presOf" srcId="{7054CF99-A8B4-4F52-AE08-B043F0E84259}" destId="{B2290EC7-01E4-4449-A860-6DAA2BFB13BE}" srcOrd="0" destOrd="0" presId="urn:microsoft.com/office/officeart/2005/8/layout/hierarchy3"/>
    <dgm:cxn modelId="{56D5EC6C-8480-489E-8B4F-9DB7559458FB}" srcId="{7B28CA9B-8DEB-476C-BC7D-57E79ACCB69F}" destId="{1B432D3F-C226-445A-9622-4EF780202F1E}" srcOrd="1" destOrd="0" parTransId="{6C035798-9BFE-45C2-8EF5-31C092984F08}" sibTransId="{AF056F30-FF44-4550-9E1E-EF74089CBCD6}"/>
    <dgm:cxn modelId="{8E343E6F-04B5-453B-B3DB-4AFA539502E9}" type="presOf" srcId="{0D21CE8D-7504-4DDE-8D82-D45D7C05AF25}" destId="{7271C637-4849-4A5B-AF74-6962AA997701}" srcOrd="0" destOrd="0" presId="urn:microsoft.com/office/officeart/2005/8/layout/hierarchy3"/>
    <dgm:cxn modelId="{93F9F850-A238-4B07-8C25-05C2D1D1AF40}" srcId="{7B28CA9B-8DEB-476C-BC7D-57E79ACCB69F}" destId="{680D1E68-B395-4737-B92D-99C745E58307}" srcOrd="5" destOrd="0" parTransId="{7054CF99-A8B4-4F52-AE08-B043F0E84259}" sibTransId="{443C529B-9097-42C5-B994-E86F2F6D766C}"/>
    <dgm:cxn modelId="{F50DD075-2E7D-4C02-A1DC-7D49FBAC69C4}" type="presOf" srcId="{1B432D3F-C226-445A-9622-4EF780202F1E}" destId="{66B66FA6-4155-4C5C-8E97-56A131E269DF}" srcOrd="0" destOrd="0" presId="urn:microsoft.com/office/officeart/2005/8/layout/hierarchy3"/>
    <dgm:cxn modelId="{B82B5278-321A-41F0-B9F8-09A71C7A3042}" type="presOf" srcId="{680D1E68-B395-4737-B92D-99C745E58307}" destId="{50EA807A-799E-41A5-9C67-A666C5B348D9}" srcOrd="0" destOrd="0" presId="urn:microsoft.com/office/officeart/2005/8/layout/hierarchy3"/>
    <dgm:cxn modelId="{BD44C589-30EF-42DF-AEA5-501EBA376F87}" srcId="{7B28CA9B-8DEB-476C-BC7D-57E79ACCB69F}" destId="{9BE57E41-FF48-4115-A836-1572075932BA}" srcOrd="0" destOrd="0" parTransId="{025B80E2-3AC6-4565-A599-12760B930C8E}" sibTransId="{C455B4FD-D0B2-4C80-AB78-342684D41346}"/>
    <dgm:cxn modelId="{CAEAB18A-06C8-454C-93D3-A744CBEB22F5}" type="presOf" srcId="{9BE57E41-FF48-4115-A836-1572075932BA}" destId="{5F070562-4472-4426-B1BA-8E29E4284C75}" srcOrd="0" destOrd="0" presId="urn:microsoft.com/office/officeart/2005/8/layout/hierarchy3"/>
    <dgm:cxn modelId="{3AC9BD8A-80EF-43F2-A926-7407C9D38876}" type="presOf" srcId="{DACF54E4-917C-410B-B3E2-1EA11FAE6E7D}" destId="{C1CCA181-CC84-4BD2-B47D-B103111A92A9}" srcOrd="0" destOrd="0" presId="urn:microsoft.com/office/officeart/2005/8/layout/hierarchy3"/>
    <dgm:cxn modelId="{DF644C8D-375B-4276-BAE7-FD2D2A05F07B}" srcId="{7B28CA9B-8DEB-476C-BC7D-57E79ACCB69F}" destId="{E9347FCD-1027-46E0-B4E8-5BB3878D612A}" srcOrd="4" destOrd="0" parTransId="{6AF11D7A-798F-4A91-BFD8-00046256BD2A}" sibTransId="{C9B4026F-233A-48C8-8BD5-11685CCB3670}"/>
    <dgm:cxn modelId="{FA28C6A0-C243-4E66-9F36-4A27E1390908}" srcId="{7B28CA9B-8DEB-476C-BC7D-57E79ACCB69F}" destId="{B682A581-E841-4419-BCA3-AAA0AFBC0699}" srcOrd="2" destOrd="0" parTransId="{DACF54E4-917C-410B-B3E2-1EA11FAE6E7D}" sibTransId="{CCEE5B32-C8AC-461A-A838-A0977A89B052}"/>
    <dgm:cxn modelId="{3430E4C5-35F1-485D-952D-7923BAFDFFEE}" type="presOf" srcId="{7B28CA9B-8DEB-476C-BC7D-57E79ACCB69F}" destId="{F3DEEADA-C1C6-4F08-B727-E0BC07696D0D}" srcOrd="0" destOrd="0" presId="urn:microsoft.com/office/officeart/2005/8/layout/hierarchy3"/>
    <dgm:cxn modelId="{18F53CE1-4DB2-46D8-AE8B-9B4AF2CAB233}" type="presOf" srcId="{6AF11D7A-798F-4A91-BFD8-00046256BD2A}" destId="{D1590DDC-1E25-4317-A241-0AEAC880084A}" srcOrd="0" destOrd="0" presId="urn:microsoft.com/office/officeart/2005/8/layout/hierarchy3"/>
    <dgm:cxn modelId="{E1D6B0EE-515C-4022-A106-5296412EC9C8}" type="presOf" srcId="{AD9437E9-8E0E-473C-839E-5776D2A6A007}" destId="{6837B99A-1450-4476-B4A1-5B501F924B2C}" srcOrd="0" destOrd="0" presId="urn:microsoft.com/office/officeart/2005/8/layout/hierarchy3"/>
    <dgm:cxn modelId="{6E0037C0-0AFF-4E28-9AD2-CF16F290DF10}" type="presParOf" srcId="{6837B99A-1450-4476-B4A1-5B501F924B2C}" destId="{684BCEBD-E047-4365-BD16-8335BD9131E7}" srcOrd="0" destOrd="0" presId="urn:microsoft.com/office/officeart/2005/8/layout/hierarchy3"/>
    <dgm:cxn modelId="{43513022-A40D-40E0-A1A9-C6722A6183A4}" type="presParOf" srcId="{684BCEBD-E047-4365-BD16-8335BD9131E7}" destId="{F0319A44-7A43-4C73-9E2A-2D22D604A4C3}" srcOrd="0" destOrd="0" presId="urn:microsoft.com/office/officeart/2005/8/layout/hierarchy3"/>
    <dgm:cxn modelId="{BA734A07-256F-4791-82F0-0944CABFDA38}" type="presParOf" srcId="{F0319A44-7A43-4C73-9E2A-2D22D604A4C3}" destId="{F3DEEADA-C1C6-4F08-B727-E0BC07696D0D}" srcOrd="0" destOrd="0" presId="urn:microsoft.com/office/officeart/2005/8/layout/hierarchy3"/>
    <dgm:cxn modelId="{A39B23AC-936B-40F0-8919-5CCFF4286292}" type="presParOf" srcId="{F0319A44-7A43-4C73-9E2A-2D22D604A4C3}" destId="{54F9BA1E-CC86-48AF-AE96-CF2494E0C8CE}" srcOrd="1" destOrd="0" presId="urn:microsoft.com/office/officeart/2005/8/layout/hierarchy3"/>
    <dgm:cxn modelId="{74FFFA8F-A338-4076-BCBB-AC86E41BC933}" type="presParOf" srcId="{684BCEBD-E047-4365-BD16-8335BD9131E7}" destId="{648D3AD1-942D-4150-B029-19B283CD5A97}" srcOrd="1" destOrd="0" presId="urn:microsoft.com/office/officeart/2005/8/layout/hierarchy3"/>
    <dgm:cxn modelId="{B2875378-3DB4-4CF1-849C-09D9AB969B9C}" type="presParOf" srcId="{648D3AD1-942D-4150-B029-19B283CD5A97}" destId="{39C27A20-3628-4631-AF17-6771651D2F1E}" srcOrd="0" destOrd="0" presId="urn:microsoft.com/office/officeart/2005/8/layout/hierarchy3"/>
    <dgm:cxn modelId="{23D2281D-B688-4FC8-B168-7F71E37AA234}" type="presParOf" srcId="{648D3AD1-942D-4150-B029-19B283CD5A97}" destId="{5F070562-4472-4426-B1BA-8E29E4284C75}" srcOrd="1" destOrd="0" presId="urn:microsoft.com/office/officeart/2005/8/layout/hierarchy3"/>
    <dgm:cxn modelId="{4025A346-1186-4DD0-BAB4-EC4706192FDA}" type="presParOf" srcId="{648D3AD1-942D-4150-B029-19B283CD5A97}" destId="{AA1FB01F-C012-4F57-917F-E7951F8F41AB}" srcOrd="2" destOrd="0" presId="urn:microsoft.com/office/officeart/2005/8/layout/hierarchy3"/>
    <dgm:cxn modelId="{1DD7CF12-2AFC-41D5-BBE9-FA85BFF8B530}" type="presParOf" srcId="{648D3AD1-942D-4150-B029-19B283CD5A97}" destId="{66B66FA6-4155-4C5C-8E97-56A131E269DF}" srcOrd="3" destOrd="0" presId="urn:microsoft.com/office/officeart/2005/8/layout/hierarchy3"/>
    <dgm:cxn modelId="{1F3E3EF2-992F-4B0F-940C-8C79ADAC9BC7}" type="presParOf" srcId="{648D3AD1-942D-4150-B029-19B283CD5A97}" destId="{C1CCA181-CC84-4BD2-B47D-B103111A92A9}" srcOrd="4" destOrd="0" presId="urn:microsoft.com/office/officeart/2005/8/layout/hierarchy3"/>
    <dgm:cxn modelId="{BEA7E2E9-AAFF-4403-AB52-D659784704CC}" type="presParOf" srcId="{648D3AD1-942D-4150-B029-19B283CD5A97}" destId="{A30A30DA-76F0-49DC-9AF5-02A4C1C0655F}" srcOrd="5" destOrd="0" presId="urn:microsoft.com/office/officeart/2005/8/layout/hierarchy3"/>
    <dgm:cxn modelId="{34DBF5A8-E386-44F9-BF29-0CFDE38D9FDA}" type="presParOf" srcId="{648D3AD1-942D-4150-B029-19B283CD5A97}" destId="{7271C637-4849-4A5B-AF74-6962AA997701}" srcOrd="6" destOrd="0" presId="urn:microsoft.com/office/officeart/2005/8/layout/hierarchy3"/>
    <dgm:cxn modelId="{BFEE3123-F9B3-4AE4-A9D2-5EF3A89F4D8E}" type="presParOf" srcId="{648D3AD1-942D-4150-B029-19B283CD5A97}" destId="{BF459038-70D0-4DC4-A4CB-7F0F6422852C}" srcOrd="7" destOrd="0" presId="urn:microsoft.com/office/officeart/2005/8/layout/hierarchy3"/>
    <dgm:cxn modelId="{99D87BCD-DBAB-4493-B339-13A36E185044}" type="presParOf" srcId="{648D3AD1-942D-4150-B029-19B283CD5A97}" destId="{D1590DDC-1E25-4317-A241-0AEAC880084A}" srcOrd="8" destOrd="0" presId="urn:microsoft.com/office/officeart/2005/8/layout/hierarchy3"/>
    <dgm:cxn modelId="{8F7F1342-5F94-4E47-8BE6-1D8CFBF87290}" type="presParOf" srcId="{648D3AD1-942D-4150-B029-19B283CD5A97}" destId="{F2E94661-15F4-4178-A10D-D6D3AB8F9DD9}" srcOrd="9" destOrd="0" presId="urn:microsoft.com/office/officeart/2005/8/layout/hierarchy3"/>
    <dgm:cxn modelId="{7410F30C-DB11-4295-8048-17CFBB4D2B80}" type="presParOf" srcId="{648D3AD1-942D-4150-B029-19B283CD5A97}" destId="{B2290EC7-01E4-4449-A860-6DAA2BFB13BE}" srcOrd="10" destOrd="0" presId="urn:microsoft.com/office/officeart/2005/8/layout/hierarchy3"/>
    <dgm:cxn modelId="{5CE59E70-0B88-4B71-AA2F-71E72F20D62D}" type="presParOf" srcId="{648D3AD1-942D-4150-B029-19B283CD5A97}" destId="{50EA807A-799E-41A5-9C67-A666C5B348D9}"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B4428B-5207-4EB4-80BD-6D1D7436A618}"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E59B7D01-005E-46D2-A012-6D8D4F6FF8A6}">
      <dgm:prSet phldrT="[Texto]"/>
      <dgm:spPr/>
      <dgm:t>
        <a:bodyPr/>
        <a:lstStyle/>
        <a:p>
          <a:r>
            <a:rPr lang="es-ES" dirty="0"/>
            <a:t>Servicio Público</a:t>
          </a:r>
        </a:p>
      </dgm:t>
    </dgm:pt>
    <dgm:pt modelId="{27105DB4-C8D8-4602-BEB4-A23A01198B31}" type="parTrans" cxnId="{2D3EE67C-4D48-476A-8113-4930C0C98AB4}">
      <dgm:prSet/>
      <dgm:spPr/>
      <dgm:t>
        <a:bodyPr/>
        <a:lstStyle/>
        <a:p>
          <a:endParaRPr lang="es-ES"/>
        </a:p>
      </dgm:t>
    </dgm:pt>
    <dgm:pt modelId="{FBE87859-2438-40B2-9EE2-CFB4BFC4FDAB}" type="sibTrans" cxnId="{2D3EE67C-4D48-476A-8113-4930C0C98AB4}">
      <dgm:prSet/>
      <dgm:spPr/>
      <dgm:t>
        <a:bodyPr/>
        <a:lstStyle/>
        <a:p>
          <a:r>
            <a:rPr lang="es-ES" dirty="0"/>
            <a:t>Acceso justo del agua</a:t>
          </a:r>
        </a:p>
      </dgm:t>
    </dgm:pt>
    <dgm:pt modelId="{21183EA9-6740-45C8-9063-A024607A38F6}">
      <dgm:prSet phldrT="[Texto]"/>
      <dgm:spPr/>
      <dgm:t>
        <a:bodyPr/>
        <a:lstStyle/>
        <a:p>
          <a:r>
            <a:rPr lang="es-ES" dirty="0"/>
            <a:t>Sostenibilidad</a:t>
          </a:r>
        </a:p>
      </dgm:t>
    </dgm:pt>
    <dgm:pt modelId="{2A2219ED-E4D1-4FC4-BD7A-F17BFF1DA684}" type="parTrans" cxnId="{5BEBFD43-72B4-4B41-AD21-896B652024BB}">
      <dgm:prSet/>
      <dgm:spPr/>
      <dgm:t>
        <a:bodyPr/>
        <a:lstStyle/>
        <a:p>
          <a:endParaRPr lang="es-ES"/>
        </a:p>
      </dgm:t>
    </dgm:pt>
    <dgm:pt modelId="{920DA844-19DD-416A-AB6C-D43E4FE50B0E}" type="sibTrans" cxnId="{5BEBFD43-72B4-4B41-AD21-896B652024BB}">
      <dgm:prSet/>
      <dgm:spPr/>
      <dgm:t>
        <a:bodyPr/>
        <a:lstStyle/>
        <a:p>
          <a:r>
            <a:rPr lang="es-ES" dirty="0"/>
            <a:t>Equidad, Transparencia y Participación Ciudadana </a:t>
          </a:r>
        </a:p>
      </dgm:t>
    </dgm:pt>
    <dgm:pt modelId="{34A24C33-E663-44B5-B78A-2EF35E9D6C3B}">
      <dgm:prSet phldrT="[Texto]"/>
      <dgm:spPr/>
      <dgm:t>
        <a:bodyPr/>
        <a:lstStyle/>
        <a:p>
          <a:r>
            <a:rPr lang="es-ES" dirty="0"/>
            <a:t>Defensa de la biodiversidad</a:t>
          </a:r>
        </a:p>
      </dgm:t>
    </dgm:pt>
    <dgm:pt modelId="{A153CFC4-8334-43B8-B650-97EFF2DE01D6}" type="parTrans" cxnId="{CDE9155D-3E40-4B3B-99FF-816EA1813914}">
      <dgm:prSet/>
      <dgm:spPr/>
      <dgm:t>
        <a:bodyPr/>
        <a:lstStyle/>
        <a:p>
          <a:endParaRPr lang="es-ES"/>
        </a:p>
      </dgm:t>
    </dgm:pt>
    <dgm:pt modelId="{4576D964-FE21-4602-8D03-DF7C8FD1B243}" type="sibTrans" cxnId="{CDE9155D-3E40-4B3B-99FF-816EA1813914}">
      <dgm:prSet/>
      <dgm:spPr/>
      <dgm:t>
        <a:bodyPr/>
        <a:lstStyle/>
        <a:p>
          <a:r>
            <a:rPr lang="es-ES" dirty="0"/>
            <a:t>Resiliencia al cambio climático</a:t>
          </a:r>
        </a:p>
      </dgm:t>
    </dgm:pt>
    <dgm:pt modelId="{EC9ABF11-BC6D-4489-8BBC-9871A5AF29ED}">
      <dgm:prSet phldrT="[Texto]"/>
      <dgm:spPr/>
      <dgm:t>
        <a:bodyPr/>
        <a:lstStyle/>
        <a:p>
          <a:r>
            <a:rPr lang="es-ES" dirty="0"/>
            <a:t>Defensa de </a:t>
          </a:r>
          <a:r>
            <a:rPr lang="es-ES"/>
            <a:t>la biodiversidad</a:t>
          </a:r>
        </a:p>
      </dgm:t>
    </dgm:pt>
    <dgm:pt modelId="{4A9F3A8E-18F6-4B09-8785-E44C1F38476C}" type="parTrans" cxnId="{48B96CBF-C100-47FA-B9E5-90A722CDBACF}">
      <dgm:prSet/>
      <dgm:spPr/>
      <dgm:t>
        <a:bodyPr/>
        <a:lstStyle/>
        <a:p>
          <a:endParaRPr lang="es-ES"/>
        </a:p>
      </dgm:t>
    </dgm:pt>
    <dgm:pt modelId="{C5290745-88EB-4E7E-A4C4-40EAE4DFB18B}" type="sibTrans" cxnId="{48B96CBF-C100-47FA-B9E5-90A722CDBACF}">
      <dgm:prSet/>
      <dgm:spPr/>
      <dgm:t>
        <a:bodyPr/>
        <a:lstStyle/>
        <a:p>
          <a:r>
            <a:rPr lang="es-ES" dirty="0"/>
            <a:t>Eficiencia Económico-Financiera</a:t>
          </a:r>
        </a:p>
      </dgm:t>
    </dgm:pt>
    <dgm:pt modelId="{B2AC4B5D-5E22-4692-83CC-E6A413DD3544}" type="pres">
      <dgm:prSet presAssocID="{48B4428B-5207-4EB4-80BD-6D1D7436A618}" presName="Name0" presStyleCnt="0">
        <dgm:presLayoutVars>
          <dgm:chMax/>
          <dgm:chPref/>
          <dgm:dir/>
          <dgm:animLvl val="lvl"/>
        </dgm:presLayoutVars>
      </dgm:prSet>
      <dgm:spPr/>
    </dgm:pt>
    <dgm:pt modelId="{4AF8F813-F488-43A8-9E99-0C5FBCA71162}" type="pres">
      <dgm:prSet presAssocID="{E59B7D01-005E-46D2-A012-6D8D4F6FF8A6}" presName="composite" presStyleCnt="0"/>
      <dgm:spPr/>
    </dgm:pt>
    <dgm:pt modelId="{E757B557-1F72-4DD1-9820-D00A277C21AE}" type="pres">
      <dgm:prSet presAssocID="{E59B7D01-005E-46D2-A012-6D8D4F6FF8A6}" presName="Parent1" presStyleLbl="node1" presStyleIdx="0" presStyleCnt="8">
        <dgm:presLayoutVars>
          <dgm:chMax val="1"/>
          <dgm:chPref val="1"/>
          <dgm:bulletEnabled val="1"/>
        </dgm:presLayoutVars>
      </dgm:prSet>
      <dgm:spPr/>
    </dgm:pt>
    <dgm:pt modelId="{563C176E-75A7-4E8B-95C1-AC6AC9FB96EE}" type="pres">
      <dgm:prSet presAssocID="{E59B7D01-005E-46D2-A012-6D8D4F6FF8A6}" presName="Childtext1" presStyleLbl="revTx" presStyleIdx="0" presStyleCnt="4">
        <dgm:presLayoutVars>
          <dgm:chMax val="0"/>
          <dgm:chPref val="0"/>
          <dgm:bulletEnabled val="1"/>
        </dgm:presLayoutVars>
      </dgm:prSet>
      <dgm:spPr/>
    </dgm:pt>
    <dgm:pt modelId="{2347D52A-BE7D-43C0-B9D8-1688C5F1477F}" type="pres">
      <dgm:prSet presAssocID="{E59B7D01-005E-46D2-A012-6D8D4F6FF8A6}" presName="BalanceSpacing" presStyleCnt="0"/>
      <dgm:spPr/>
    </dgm:pt>
    <dgm:pt modelId="{84AD07B0-0C9E-46F2-8113-AB89889728FA}" type="pres">
      <dgm:prSet presAssocID="{E59B7D01-005E-46D2-A012-6D8D4F6FF8A6}" presName="BalanceSpacing1" presStyleCnt="0"/>
      <dgm:spPr/>
    </dgm:pt>
    <dgm:pt modelId="{AC740061-A85B-4CC4-BBE0-B03BC7863D3A}" type="pres">
      <dgm:prSet presAssocID="{FBE87859-2438-40B2-9EE2-CFB4BFC4FDAB}" presName="Accent1Text" presStyleLbl="node1" presStyleIdx="1" presStyleCnt="8"/>
      <dgm:spPr/>
    </dgm:pt>
    <dgm:pt modelId="{90B9816B-9C80-4D4F-B0EA-13CEF9272F25}" type="pres">
      <dgm:prSet presAssocID="{FBE87859-2438-40B2-9EE2-CFB4BFC4FDAB}" presName="spaceBetweenRectangles" presStyleCnt="0"/>
      <dgm:spPr/>
    </dgm:pt>
    <dgm:pt modelId="{D152D7B0-4B1C-45AD-92C2-EFD462EAE573}" type="pres">
      <dgm:prSet presAssocID="{21183EA9-6740-45C8-9063-A024607A38F6}" presName="composite" presStyleCnt="0"/>
      <dgm:spPr/>
    </dgm:pt>
    <dgm:pt modelId="{0F8C20C9-BADD-45C6-A706-D8EEBE9B354C}" type="pres">
      <dgm:prSet presAssocID="{21183EA9-6740-45C8-9063-A024607A38F6}" presName="Parent1" presStyleLbl="node1" presStyleIdx="2" presStyleCnt="8">
        <dgm:presLayoutVars>
          <dgm:chMax val="1"/>
          <dgm:chPref val="1"/>
          <dgm:bulletEnabled val="1"/>
        </dgm:presLayoutVars>
      </dgm:prSet>
      <dgm:spPr/>
    </dgm:pt>
    <dgm:pt modelId="{812576B2-1BE0-43BB-B24A-BCA2FBEF7DDD}" type="pres">
      <dgm:prSet presAssocID="{21183EA9-6740-45C8-9063-A024607A38F6}" presName="Childtext1" presStyleLbl="revTx" presStyleIdx="1" presStyleCnt="4">
        <dgm:presLayoutVars>
          <dgm:chMax val="0"/>
          <dgm:chPref val="0"/>
          <dgm:bulletEnabled val="1"/>
        </dgm:presLayoutVars>
      </dgm:prSet>
      <dgm:spPr/>
    </dgm:pt>
    <dgm:pt modelId="{0C2A9ECA-7188-46F2-B5BA-12571BE08C99}" type="pres">
      <dgm:prSet presAssocID="{21183EA9-6740-45C8-9063-A024607A38F6}" presName="BalanceSpacing" presStyleCnt="0"/>
      <dgm:spPr/>
    </dgm:pt>
    <dgm:pt modelId="{9348F0C8-2BBD-4D20-B4B5-83E01FCD870F}" type="pres">
      <dgm:prSet presAssocID="{21183EA9-6740-45C8-9063-A024607A38F6}" presName="BalanceSpacing1" presStyleCnt="0"/>
      <dgm:spPr/>
    </dgm:pt>
    <dgm:pt modelId="{82CD7F5A-DE89-4A26-83BF-3AB14817651F}" type="pres">
      <dgm:prSet presAssocID="{920DA844-19DD-416A-AB6C-D43E4FE50B0E}" presName="Accent1Text" presStyleLbl="node1" presStyleIdx="3" presStyleCnt="8"/>
      <dgm:spPr/>
    </dgm:pt>
    <dgm:pt modelId="{48D73967-3111-43B9-8527-33E8F50E3B05}" type="pres">
      <dgm:prSet presAssocID="{920DA844-19DD-416A-AB6C-D43E4FE50B0E}" presName="spaceBetweenRectangles" presStyleCnt="0"/>
      <dgm:spPr/>
    </dgm:pt>
    <dgm:pt modelId="{199ADA80-79C2-4E71-A080-A4C2AD7B5709}" type="pres">
      <dgm:prSet presAssocID="{34A24C33-E663-44B5-B78A-2EF35E9D6C3B}" presName="composite" presStyleCnt="0"/>
      <dgm:spPr/>
    </dgm:pt>
    <dgm:pt modelId="{9C279A90-1846-4E1C-AF77-43CB6270B482}" type="pres">
      <dgm:prSet presAssocID="{34A24C33-E663-44B5-B78A-2EF35E9D6C3B}" presName="Parent1" presStyleLbl="node1" presStyleIdx="4" presStyleCnt="8">
        <dgm:presLayoutVars>
          <dgm:chMax val="1"/>
          <dgm:chPref val="1"/>
          <dgm:bulletEnabled val="1"/>
        </dgm:presLayoutVars>
      </dgm:prSet>
      <dgm:spPr/>
    </dgm:pt>
    <dgm:pt modelId="{563895AC-4628-42EF-96B2-F40AD4275769}" type="pres">
      <dgm:prSet presAssocID="{34A24C33-E663-44B5-B78A-2EF35E9D6C3B}" presName="Childtext1" presStyleLbl="revTx" presStyleIdx="2" presStyleCnt="4">
        <dgm:presLayoutVars>
          <dgm:chMax val="0"/>
          <dgm:chPref val="0"/>
          <dgm:bulletEnabled val="1"/>
        </dgm:presLayoutVars>
      </dgm:prSet>
      <dgm:spPr/>
    </dgm:pt>
    <dgm:pt modelId="{04C8F9E8-68C4-4CCE-98E1-065EB7EACD63}" type="pres">
      <dgm:prSet presAssocID="{34A24C33-E663-44B5-B78A-2EF35E9D6C3B}" presName="BalanceSpacing" presStyleCnt="0"/>
      <dgm:spPr/>
    </dgm:pt>
    <dgm:pt modelId="{F038C57E-8485-400B-BC8E-AFEDD1F03102}" type="pres">
      <dgm:prSet presAssocID="{34A24C33-E663-44B5-B78A-2EF35E9D6C3B}" presName="BalanceSpacing1" presStyleCnt="0"/>
      <dgm:spPr/>
    </dgm:pt>
    <dgm:pt modelId="{85374DE8-2169-4281-AB8A-F10E9BE0F657}" type="pres">
      <dgm:prSet presAssocID="{4576D964-FE21-4602-8D03-DF7C8FD1B243}" presName="Accent1Text" presStyleLbl="node1" presStyleIdx="5" presStyleCnt="8"/>
      <dgm:spPr/>
    </dgm:pt>
    <dgm:pt modelId="{AD39A345-6F21-49EE-A95A-10C16AB74875}" type="pres">
      <dgm:prSet presAssocID="{4576D964-FE21-4602-8D03-DF7C8FD1B243}" presName="spaceBetweenRectangles" presStyleCnt="0"/>
      <dgm:spPr/>
    </dgm:pt>
    <dgm:pt modelId="{C722A3D7-148A-4E3F-B971-2FA9ABCA4B29}" type="pres">
      <dgm:prSet presAssocID="{EC9ABF11-BC6D-4489-8BBC-9871A5AF29ED}" presName="composite" presStyleCnt="0"/>
      <dgm:spPr/>
    </dgm:pt>
    <dgm:pt modelId="{D919E0D9-4D65-4CF0-816C-DB6FB20EB8F4}" type="pres">
      <dgm:prSet presAssocID="{EC9ABF11-BC6D-4489-8BBC-9871A5AF29ED}" presName="Parent1" presStyleLbl="node1" presStyleIdx="6" presStyleCnt="8">
        <dgm:presLayoutVars>
          <dgm:chMax val="1"/>
          <dgm:chPref val="1"/>
          <dgm:bulletEnabled val="1"/>
        </dgm:presLayoutVars>
      </dgm:prSet>
      <dgm:spPr/>
    </dgm:pt>
    <dgm:pt modelId="{BA9344BF-5C14-4FD5-9167-5737856F0D17}" type="pres">
      <dgm:prSet presAssocID="{EC9ABF11-BC6D-4489-8BBC-9871A5AF29ED}" presName="Childtext1" presStyleLbl="revTx" presStyleIdx="3" presStyleCnt="4">
        <dgm:presLayoutVars>
          <dgm:chMax val="0"/>
          <dgm:chPref val="0"/>
          <dgm:bulletEnabled val="1"/>
        </dgm:presLayoutVars>
      </dgm:prSet>
      <dgm:spPr/>
    </dgm:pt>
    <dgm:pt modelId="{03F0A7C6-0F39-404F-86AA-3150AA668D86}" type="pres">
      <dgm:prSet presAssocID="{EC9ABF11-BC6D-4489-8BBC-9871A5AF29ED}" presName="BalanceSpacing" presStyleCnt="0"/>
      <dgm:spPr/>
    </dgm:pt>
    <dgm:pt modelId="{E78322A2-4446-42EE-B21D-C5B2674F2CC3}" type="pres">
      <dgm:prSet presAssocID="{EC9ABF11-BC6D-4489-8BBC-9871A5AF29ED}" presName="BalanceSpacing1" presStyleCnt="0"/>
      <dgm:spPr/>
    </dgm:pt>
    <dgm:pt modelId="{1E034C7E-B949-45CF-992B-213525F61DF5}" type="pres">
      <dgm:prSet presAssocID="{C5290745-88EB-4E7E-A4C4-40EAE4DFB18B}" presName="Accent1Text" presStyleLbl="node1" presStyleIdx="7" presStyleCnt="8"/>
      <dgm:spPr/>
    </dgm:pt>
  </dgm:ptLst>
  <dgm:cxnLst>
    <dgm:cxn modelId="{A3419512-7ABA-4B1D-A6C3-025236E36F37}" type="presOf" srcId="{4576D964-FE21-4602-8D03-DF7C8FD1B243}" destId="{85374DE8-2169-4281-AB8A-F10E9BE0F657}" srcOrd="0" destOrd="0" presId="urn:microsoft.com/office/officeart/2008/layout/AlternatingHexagons"/>
    <dgm:cxn modelId="{C110CF29-2249-43B9-834B-AF19C0DE30A3}" type="presOf" srcId="{21183EA9-6740-45C8-9063-A024607A38F6}" destId="{0F8C20C9-BADD-45C6-A706-D8EEBE9B354C}" srcOrd="0" destOrd="0" presId="urn:microsoft.com/office/officeart/2008/layout/AlternatingHexagons"/>
    <dgm:cxn modelId="{B74FA13B-83DA-4853-BA19-3500244BE5EB}" type="presOf" srcId="{FBE87859-2438-40B2-9EE2-CFB4BFC4FDAB}" destId="{AC740061-A85B-4CC4-BBE0-B03BC7863D3A}" srcOrd="0" destOrd="0" presId="urn:microsoft.com/office/officeart/2008/layout/AlternatingHexagons"/>
    <dgm:cxn modelId="{CDE9155D-3E40-4B3B-99FF-816EA1813914}" srcId="{48B4428B-5207-4EB4-80BD-6D1D7436A618}" destId="{34A24C33-E663-44B5-B78A-2EF35E9D6C3B}" srcOrd="2" destOrd="0" parTransId="{A153CFC4-8334-43B8-B650-97EFF2DE01D6}" sibTransId="{4576D964-FE21-4602-8D03-DF7C8FD1B243}"/>
    <dgm:cxn modelId="{5BEBFD43-72B4-4B41-AD21-896B652024BB}" srcId="{48B4428B-5207-4EB4-80BD-6D1D7436A618}" destId="{21183EA9-6740-45C8-9063-A024607A38F6}" srcOrd="1" destOrd="0" parTransId="{2A2219ED-E4D1-4FC4-BD7A-F17BFF1DA684}" sibTransId="{920DA844-19DD-416A-AB6C-D43E4FE50B0E}"/>
    <dgm:cxn modelId="{279DF472-B1BE-40CF-A929-588E4BD55A54}" type="presOf" srcId="{C5290745-88EB-4E7E-A4C4-40EAE4DFB18B}" destId="{1E034C7E-B949-45CF-992B-213525F61DF5}" srcOrd="0" destOrd="0" presId="urn:microsoft.com/office/officeart/2008/layout/AlternatingHexagons"/>
    <dgm:cxn modelId="{AE7E8A75-7ADE-4E33-BBA6-87E961814D23}" type="presOf" srcId="{48B4428B-5207-4EB4-80BD-6D1D7436A618}" destId="{B2AC4B5D-5E22-4692-83CC-E6A413DD3544}" srcOrd="0" destOrd="0" presId="urn:microsoft.com/office/officeart/2008/layout/AlternatingHexagons"/>
    <dgm:cxn modelId="{2D3EE67C-4D48-476A-8113-4930C0C98AB4}" srcId="{48B4428B-5207-4EB4-80BD-6D1D7436A618}" destId="{E59B7D01-005E-46D2-A012-6D8D4F6FF8A6}" srcOrd="0" destOrd="0" parTransId="{27105DB4-C8D8-4602-BEB4-A23A01198B31}" sibTransId="{FBE87859-2438-40B2-9EE2-CFB4BFC4FDAB}"/>
    <dgm:cxn modelId="{6A58BC88-8D53-4B34-BE4D-4C03E0F09FE3}" type="presOf" srcId="{920DA844-19DD-416A-AB6C-D43E4FE50B0E}" destId="{82CD7F5A-DE89-4A26-83BF-3AB14817651F}" srcOrd="0" destOrd="0" presId="urn:microsoft.com/office/officeart/2008/layout/AlternatingHexagons"/>
    <dgm:cxn modelId="{48B96CBF-C100-47FA-B9E5-90A722CDBACF}" srcId="{48B4428B-5207-4EB4-80BD-6D1D7436A618}" destId="{EC9ABF11-BC6D-4489-8BBC-9871A5AF29ED}" srcOrd="3" destOrd="0" parTransId="{4A9F3A8E-18F6-4B09-8785-E44C1F38476C}" sibTransId="{C5290745-88EB-4E7E-A4C4-40EAE4DFB18B}"/>
    <dgm:cxn modelId="{C755FBCB-1010-45FD-BAD6-DE9BF8F83185}" type="presOf" srcId="{EC9ABF11-BC6D-4489-8BBC-9871A5AF29ED}" destId="{D919E0D9-4D65-4CF0-816C-DB6FB20EB8F4}" srcOrd="0" destOrd="0" presId="urn:microsoft.com/office/officeart/2008/layout/AlternatingHexagons"/>
    <dgm:cxn modelId="{DAF81CD1-2F55-419A-92FF-236533856836}" type="presOf" srcId="{34A24C33-E663-44B5-B78A-2EF35E9D6C3B}" destId="{9C279A90-1846-4E1C-AF77-43CB6270B482}" srcOrd="0" destOrd="0" presId="urn:microsoft.com/office/officeart/2008/layout/AlternatingHexagons"/>
    <dgm:cxn modelId="{B16DD9D1-3D60-48E0-AF5A-BD83538159A7}" type="presOf" srcId="{E59B7D01-005E-46D2-A012-6D8D4F6FF8A6}" destId="{E757B557-1F72-4DD1-9820-D00A277C21AE}" srcOrd="0" destOrd="0" presId="urn:microsoft.com/office/officeart/2008/layout/AlternatingHexagons"/>
    <dgm:cxn modelId="{AAD13250-57CA-4F63-8CAF-B17A5A17A680}" type="presParOf" srcId="{B2AC4B5D-5E22-4692-83CC-E6A413DD3544}" destId="{4AF8F813-F488-43A8-9E99-0C5FBCA71162}" srcOrd="0" destOrd="0" presId="urn:microsoft.com/office/officeart/2008/layout/AlternatingHexagons"/>
    <dgm:cxn modelId="{3BA7DA7B-138B-4364-93ED-410D3C1E573F}" type="presParOf" srcId="{4AF8F813-F488-43A8-9E99-0C5FBCA71162}" destId="{E757B557-1F72-4DD1-9820-D00A277C21AE}" srcOrd="0" destOrd="0" presId="urn:microsoft.com/office/officeart/2008/layout/AlternatingHexagons"/>
    <dgm:cxn modelId="{DEC60C03-74E5-44CD-9205-092EDC27332A}" type="presParOf" srcId="{4AF8F813-F488-43A8-9E99-0C5FBCA71162}" destId="{563C176E-75A7-4E8B-95C1-AC6AC9FB96EE}" srcOrd="1" destOrd="0" presId="urn:microsoft.com/office/officeart/2008/layout/AlternatingHexagons"/>
    <dgm:cxn modelId="{97CD17BF-6DAF-41A4-9A6D-08E02B9EEB04}" type="presParOf" srcId="{4AF8F813-F488-43A8-9E99-0C5FBCA71162}" destId="{2347D52A-BE7D-43C0-B9D8-1688C5F1477F}" srcOrd="2" destOrd="0" presId="urn:microsoft.com/office/officeart/2008/layout/AlternatingHexagons"/>
    <dgm:cxn modelId="{D83C1EBF-1BC7-48DC-B4E0-015D1550041D}" type="presParOf" srcId="{4AF8F813-F488-43A8-9E99-0C5FBCA71162}" destId="{84AD07B0-0C9E-46F2-8113-AB89889728FA}" srcOrd="3" destOrd="0" presId="urn:microsoft.com/office/officeart/2008/layout/AlternatingHexagons"/>
    <dgm:cxn modelId="{BB0FBFFD-2C08-4906-B921-6495DC7EF7AA}" type="presParOf" srcId="{4AF8F813-F488-43A8-9E99-0C5FBCA71162}" destId="{AC740061-A85B-4CC4-BBE0-B03BC7863D3A}" srcOrd="4" destOrd="0" presId="urn:microsoft.com/office/officeart/2008/layout/AlternatingHexagons"/>
    <dgm:cxn modelId="{FBF45C3A-44B3-49ED-8370-6E51E7D738CB}" type="presParOf" srcId="{B2AC4B5D-5E22-4692-83CC-E6A413DD3544}" destId="{90B9816B-9C80-4D4F-B0EA-13CEF9272F25}" srcOrd="1" destOrd="0" presId="urn:microsoft.com/office/officeart/2008/layout/AlternatingHexagons"/>
    <dgm:cxn modelId="{0DE2A3EC-6187-4E04-80CE-B2DC02FC8171}" type="presParOf" srcId="{B2AC4B5D-5E22-4692-83CC-E6A413DD3544}" destId="{D152D7B0-4B1C-45AD-92C2-EFD462EAE573}" srcOrd="2" destOrd="0" presId="urn:microsoft.com/office/officeart/2008/layout/AlternatingHexagons"/>
    <dgm:cxn modelId="{FA65B21E-030F-4694-9877-AA2B463AC831}" type="presParOf" srcId="{D152D7B0-4B1C-45AD-92C2-EFD462EAE573}" destId="{0F8C20C9-BADD-45C6-A706-D8EEBE9B354C}" srcOrd="0" destOrd="0" presId="urn:microsoft.com/office/officeart/2008/layout/AlternatingHexagons"/>
    <dgm:cxn modelId="{82FB7BF6-5B34-4509-A670-287B935527E6}" type="presParOf" srcId="{D152D7B0-4B1C-45AD-92C2-EFD462EAE573}" destId="{812576B2-1BE0-43BB-B24A-BCA2FBEF7DDD}" srcOrd="1" destOrd="0" presId="urn:microsoft.com/office/officeart/2008/layout/AlternatingHexagons"/>
    <dgm:cxn modelId="{3022A1DA-1907-494C-B65A-240FC2D432BD}" type="presParOf" srcId="{D152D7B0-4B1C-45AD-92C2-EFD462EAE573}" destId="{0C2A9ECA-7188-46F2-B5BA-12571BE08C99}" srcOrd="2" destOrd="0" presId="urn:microsoft.com/office/officeart/2008/layout/AlternatingHexagons"/>
    <dgm:cxn modelId="{F486F90F-2547-4499-B433-753C3822470B}" type="presParOf" srcId="{D152D7B0-4B1C-45AD-92C2-EFD462EAE573}" destId="{9348F0C8-2BBD-4D20-B4B5-83E01FCD870F}" srcOrd="3" destOrd="0" presId="urn:microsoft.com/office/officeart/2008/layout/AlternatingHexagons"/>
    <dgm:cxn modelId="{C5DD42A0-17B8-4195-860F-AE7DA8DA34AC}" type="presParOf" srcId="{D152D7B0-4B1C-45AD-92C2-EFD462EAE573}" destId="{82CD7F5A-DE89-4A26-83BF-3AB14817651F}" srcOrd="4" destOrd="0" presId="urn:microsoft.com/office/officeart/2008/layout/AlternatingHexagons"/>
    <dgm:cxn modelId="{3FEDF6A8-A9D0-4D2C-BAEE-FC075ACF96F6}" type="presParOf" srcId="{B2AC4B5D-5E22-4692-83CC-E6A413DD3544}" destId="{48D73967-3111-43B9-8527-33E8F50E3B05}" srcOrd="3" destOrd="0" presId="urn:microsoft.com/office/officeart/2008/layout/AlternatingHexagons"/>
    <dgm:cxn modelId="{F0583FC7-D96E-4DA7-955B-A2CEC5F208A9}" type="presParOf" srcId="{B2AC4B5D-5E22-4692-83CC-E6A413DD3544}" destId="{199ADA80-79C2-4E71-A080-A4C2AD7B5709}" srcOrd="4" destOrd="0" presId="urn:microsoft.com/office/officeart/2008/layout/AlternatingHexagons"/>
    <dgm:cxn modelId="{896354A2-2AB4-4B7B-BC94-85D5AE683F84}" type="presParOf" srcId="{199ADA80-79C2-4E71-A080-A4C2AD7B5709}" destId="{9C279A90-1846-4E1C-AF77-43CB6270B482}" srcOrd="0" destOrd="0" presId="urn:microsoft.com/office/officeart/2008/layout/AlternatingHexagons"/>
    <dgm:cxn modelId="{09FDFFD6-900E-445C-B78A-9F3FC0C785DB}" type="presParOf" srcId="{199ADA80-79C2-4E71-A080-A4C2AD7B5709}" destId="{563895AC-4628-42EF-96B2-F40AD4275769}" srcOrd="1" destOrd="0" presId="urn:microsoft.com/office/officeart/2008/layout/AlternatingHexagons"/>
    <dgm:cxn modelId="{5E897D48-E1F6-40CD-8869-5BFFFBDE623B}" type="presParOf" srcId="{199ADA80-79C2-4E71-A080-A4C2AD7B5709}" destId="{04C8F9E8-68C4-4CCE-98E1-065EB7EACD63}" srcOrd="2" destOrd="0" presId="urn:microsoft.com/office/officeart/2008/layout/AlternatingHexagons"/>
    <dgm:cxn modelId="{80C056CA-9993-4CEF-BCBE-4BFEFE3B7538}" type="presParOf" srcId="{199ADA80-79C2-4E71-A080-A4C2AD7B5709}" destId="{F038C57E-8485-400B-BC8E-AFEDD1F03102}" srcOrd="3" destOrd="0" presId="urn:microsoft.com/office/officeart/2008/layout/AlternatingHexagons"/>
    <dgm:cxn modelId="{C6BB5934-5462-4DAE-B8BA-78D89DB29011}" type="presParOf" srcId="{199ADA80-79C2-4E71-A080-A4C2AD7B5709}" destId="{85374DE8-2169-4281-AB8A-F10E9BE0F657}" srcOrd="4" destOrd="0" presId="urn:microsoft.com/office/officeart/2008/layout/AlternatingHexagons"/>
    <dgm:cxn modelId="{67DB42BA-4A33-48CA-B148-4817DDF5AC15}" type="presParOf" srcId="{B2AC4B5D-5E22-4692-83CC-E6A413DD3544}" destId="{AD39A345-6F21-49EE-A95A-10C16AB74875}" srcOrd="5" destOrd="0" presId="urn:microsoft.com/office/officeart/2008/layout/AlternatingHexagons"/>
    <dgm:cxn modelId="{91EBA5BB-BEAC-4C6B-825E-9396717CC4FA}" type="presParOf" srcId="{B2AC4B5D-5E22-4692-83CC-E6A413DD3544}" destId="{C722A3D7-148A-4E3F-B971-2FA9ABCA4B29}" srcOrd="6" destOrd="0" presId="urn:microsoft.com/office/officeart/2008/layout/AlternatingHexagons"/>
    <dgm:cxn modelId="{0ADCAA5C-1BAB-4BD5-8378-B572C18E77B8}" type="presParOf" srcId="{C722A3D7-148A-4E3F-B971-2FA9ABCA4B29}" destId="{D919E0D9-4D65-4CF0-816C-DB6FB20EB8F4}" srcOrd="0" destOrd="0" presId="urn:microsoft.com/office/officeart/2008/layout/AlternatingHexagons"/>
    <dgm:cxn modelId="{862E0060-A381-4F7C-BF8E-5E6CB44DC347}" type="presParOf" srcId="{C722A3D7-148A-4E3F-B971-2FA9ABCA4B29}" destId="{BA9344BF-5C14-4FD5-9167-5737856F0D17}" srcOrd="1" destOrd="0" presId="urn:microsoft.com/office/officeart/2008/layout/AlternatingHexagons"/>
    <dgm:cxn modelId="{52A48E58-4BAA-487D-B6ED-01EA579CC4DA}" type="presParOf" srcId="{C722A3D7-148A-4E3F-B971-2FA9ABCA4B29}" destId="{03F0A7C6-0F39-404F-86AA-3150AA668D86}" srcOrd="2" destOrd="0" presId="urn:microsoft.com/office/officeart/2008/layout/AlternatingHexagons"/>
    <dgm:cxn modelId="{1B485118-A990-4B8F-AC1A-8B3430BD4641}" type="presParOf" srcId="{C722A3D7-148A-4E3F-B971-2FA9ABCA4B29}" destId="{E78322A2-4446-42EE-B21D-C5B2674F2CC3}" srcOrd="3" destOrd="0" presId="urn:microsoft.com/office/officeart/2008/layout/AlternatingHexagons"/>
    <dgm:cxn modelId="{EA274393-CF35-4E8B-AB8A-5EF83060B872}" type="presParOf" srcId="{C722A3D7-148A-4E3F-B971-2FA9ABCA4B29}" destId="{1E034C7E-B949-45CF-992B-213525F61DF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EEADA-C1C6-4F08-B727-E0BC07696D0D}">
      <dsp:nvSpPr>
        <dsp:cNvPr id="0" name=""/>
        <dsp:cNvSpPr/>
      </dsp:nvSpPr>
      <dsp:spPr>
        <a:xfrm>
          <a:off x="3427015" y="2149"/>
          <a:ext cx="1273968" cy="636984"/>
        </a:xfrm>
        <a:prstGeom prst="roundRect">
          <a:avLst>
            <a:gd name="adj" fmla="val 10000"/>
          </a:avLst>
        </a:prstGeom>
        <a:solidFill>
          <a:schemeClr val="accent6">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b="0" kern="1200" dirty="0">
              <a:solidFill>
                <a:schemeClr val="tx1"/>
              </a:solidFill>
            </a:rPr>
            <a:t>Actores participantes</a:t>
          </a:r>
        </a:p>
      </dsp:txBody>
      <dsp:txXfrm>
        <a:off x="3445672" y="20806"/>
        <a:ext cx="1236654" cy="599670"/>
      </dsp:txXfrm>
    </dsp:sp>
    <dsp:sp modelId="{39C27A20-3628-4631-AF17-6771651D2F1E}">
      <dsp:nvSpPr>
        <dsp:cNvPr id="0" name=""/>
        <dsp:cNvSpPr/>
      </dsp:nvSpPr>
      <dsp:spPr>
        <a:xfrm>
          <a:off x="3554412" y="639134"/>
          <a:ext cx="127396" cy="477738"/>
        </a:xfrm>
        <a:custGeom>
          <a:avLst/>
          <a:gdLst/>
          <a:ahLst/>
          <a:cxnLst/>
          <a:rect l="0" t="0" r="0" b="0"/>
          <a:pathLst>
            <a:path>
              <a:moveTo>
                <a:pt x="0" y="0"/>
              </a:moveTo>
              <a:lnTo>
                <a:pt x="0" y="477738"/>
              </a:lnTo>
              <a:lnTo>
                <a:pt x="127396" y="47773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070562-4472-4426-B1BA-8E29E4284C75}">
      <dsp:nvSpPr>
        <dsp:cNvPr id="0" name=""/>
        <dsp:cNvSpPr/>
      </dsp:nvSpPr>
      <dsp:spPr>
        <a:xfrm>
          <a:off x="3681809" y="798380"/>
          <a:ext cx="1019175" cy="6369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Usuarios</a:t>
          </a:r>
        </a:p>
      </dsp:txBody>
      <dsp:txXfrm>
        <a:off x="3700466" y="817037"/>
        <a:ext cx="981861" cy="599670"/>
      </dsp:txXfrm>
    </dsp:sp>
    <dsp:sp modelId="{AA1FB01F-C012-4F57-917F-E7951F8F41AB}">
      <dsp:nvSpPr>
        <dsp:cNvPr id="0" name=""/>
        <dsp:cNvSpPr/>
      </dsp:nvSpPr>
      <dsp:spPr>
        <a:xfrm>
          <a:off x="3554412" y="639134"/>
          <a:ext cx="127396" cy="1273968"/>
        </a:xfrm>
        <a:custGeom>
          <a:avLst/>
          <a:gdLst/>
          <a:ahLst/>
          <a:cxnLst/>
          <a:rect l="0" t="0" r="0" b="0"/>
          <a:pathLst>
            <a:path>
              <a:moveTo>
                <a:pt x="0" y="0"/>
              </a:moveTo>
              <a:lnTo>
                <a:pt x="0" y="1273968"/>
              </a:lnTo>
              <a:lnTo>
                <a:pt x="127396" y="127396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66FA6-4155-4C5C-8E97-56A131E269DF}">
      <dsp:nvSpPr>
        <dsp:cNvPr id="0" name=""/>
        <dsp:cNvSpPr/>
      </dsp:nvSpPr>
      <dsp:spPr>
        <a:xfrm>
          <a:off x="3681809" y="1594610"/>
          <a:ext cx="1019175" cy="6369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Empresas y otras entidades de interés económico</a:t>
          </a:r>
        </a:p>
      </dsp:txBody>
      <dsp:txXfrm>
        <a:off x="3700466" y="1613267"/>
        <a:ext cx="981861" cy="599670"/>
      </dsp:txXfrm>
    </dsp:sp>
    <dsp:sp modelId="{C1CCA181-CC84-4BD2-B47D-B103111A92A9}">
      <dsp:nvSpPr>
        <dsp:cNvPr id="0" name=""/>
        <dsp:cNvSpPr/>
      </dsp:nvSpPr>
      <dsp:spPr>
        <a:xfrm>
          <a:off x="3554412" y="639134"/>
          <a:ext cx="127396" cy="2070199"/>
        </a:xfrm>
        <a:custGeom>
          <a:avLst/>
          <a:gdLst/>
          <a:ahLst/>
          <a:cxnLst/>
          <a:rect l="0" t="0" r="0" b="0"/>
          <a:pathLst>
            <a:path>
              <a:moveTo>
                <a:pt x="0" y="0"/>
              </a:moveTo>
              <a:lnTo>
                <a:pt x="0" y="2070199"/>
              </a:lnTo>
              <a:lnTo>
                <a:pt x="127396" y="207019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0A30DA-76F0-49DC-9AF5-02A4C1C0655F}">
      <dsp:nvSpPr>
        <dsp:cNvPr id="0" name=""/>
        <dsp:cNvSpPr/>
      </dsp:nvSpPr>
      <dsp:spPr>
        <a:xfrm>
          <a:off x="3681809" y="2390841"/>
          <a:ext cx="1019175" cy="6369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Organizaciones </a:t>
          </a:r>
          <a:r>
            <a:rPr lang="es-ES" sz="1000" kern="1200" dirty="0" err="1"/>
            <a:t>ambientalisdas</a:t>
          </a:r>
          <a:endParaRPr lang="es-ES" sz="1000" kern="1200" dirty="0"/>
        </a:p>
      </dsp:txBody>
      <dsp:txXfrm>
        <a:off x="3700466" y="2409498"/>
        <a:ext cx="981861" cy="599670"/>
      </dsp:txXfrm>
    </dsp:sp>
    <dsp:sp modelId="{7271C637-4849-4A5B-AF74-6962AA997701}">
      <dsp:nvSpPr>
        <dsp:cNvPr id="0" name=""/>
        <dsp:cNvSpPr/>
      </dsp:nvSpPr>
      <dsp:spPr>
        <a:xfrm>
          <a:off x="3554412" y="639134"/>
          <a:ext cx="127396" cy="2866429"/>
        </a:xfrm>
        <a:custGeom>
          <a:avLst/>
          <a:gdLst/>
          <a:ahLst/>
          <a:cxnLst/>
          <a:rect l="0" t="0" r="0" b="0"/>
          <a:pathLst>
            <a:path>
              <a:moveTo>
                <a:pt x="0" y="0"/>
              </a:moveTo>
              <a:lnTo>
                <a:pt x="0" y="2866429"/>
              </a:lnTo>
              <a:lnTo>
                <a:pt x="127396" y="286642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459038-70D0-4DC4-A4CB-7F0F6422852C}">
      <dsp:nvSpPr>
        <dsp:cNvPr id="0" name=""/>
        <dsp:cNvSpPr/>
      </dsp:nvSpPr>
      <dsp:spPr>
        <a:xfrm>
          <a:off x="3681809" y="3187071"/>
          <a:ext cx="1019175" cy="6369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Organizaciones sindicales</a:t>
          </a:r>
        </a:p>
      </dsp:txBody>
      <dsp:txXfrm>
        <a:off x="3700466" y="3205728"/>
        <a:ext cx="981861" cy="599670"/>
      </dsp:txXfrm>
    </dsp:sp>
    <dsp:sp modelId="{D1590DDC-1E25-4317-A241-0AEAC880084A}">
      <dsp:nvSpPr>
        <dsp:cNvPr id="0" name=""/>
        <dsp:cNvSpPr/>
      </dsp:nvSpPr>
      <dsp:spPr>
        <a:xfrm>
          <a:off x="3554412" y="639134"/>
          <a:ext cx="127396" cy="3662660"/>
        </a:xfrm>
        <a:custGeom>
          <a:avLst/>
          <a:gdLst/>
          <a:ahLst/>
          <a:cxnLst/>
          <a:rect l="0" t="0" r="0" b="0"/>
          <a:pathLst>
            <a:path>
              <a:moveTo>
                <a:pt x="0" y="0"/>
              </a:moveTo>
              <a:lnTo>
                <a:pt x="0" y="3662660"/>
              </a:lnTo>
              <a:lnTo>
                <a:pt x="127396" y="366266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E94661-15F4-4178-A10D-D6D3AB8F9DD9}">
      <dsp:nvSpPr>
        <dsp:cNvPr id="0" name=""/>
        <dsp:cNvSpPr/>
      </dsp:nvSpPr>
      <dsp:spPr>
        <a:xfrm>
          <a:off x="3681809" y="3983302"/>
          <a:ext cx="1019175" cy="6369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Organizaciones de consumidores y vecinales</a:t>
          </a:r>
        </a:p>
      </dsp:txBody>
      <dsp:txXfrm>
        <a:off x="3700466" y="4001959"/>
        <a:ext cx="981861" cy="599670"/>
      </dsp:txXfrm>
    </dsp:sp>
    <dsp:sp modelId="{B2290EC7-01E4-4449-A860-6DAA2BFB13BE}">
      <dsp:nvSpPr>
        <dsp:cNvPr id="0" name=""/>
        <dsp:cNvSpPr/>
      </dsp:nvSpPr>
      <dsp:spPr>
        <a:xfrm>
          <a:off x="3554412" y="639134"/>
          <a:ext cx="127396" cy="4458890"/>
        </a:xfrm>
        <a:custGeom>
          <a:avLst/>
          <a:gdLst/>
          <a:ahLst/>
          <a:cxnLst/>
          <a:rect l="0" t="0" r="0" b="0"/>
          <a:pathLst>
            <a:path>
              <a:moveTo>
                <a:pt x="0" y="0"/>
              </a:moveTo>
              <a:lnTo>
                <a:pt x="0" y="4458890"/>
              </a:lnTo>
              <a:lnTo>
                <a:pt x="127396" y="445889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EA807A-799E-41A5-9C67-A666C5B348D9}">
      <dsp:nvSpPr>
        <dsp:cNvPr id="0" name=""/>
        <dsp:cNvSpPr/>
      </dsp:nvSpPr>
      <dsp:spPr>
        <a:xfrm>
          <a:off x="3681809" y="4779532"/>
          <a:ext cx="1019175" cy="6369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t>Organizaciones de Derechos Civiles y Cooperación</a:t>
          </a:r>
        </a:p>
      </dsp:txBody>
      <dsp:txXfrm>
        <a:off x="3700466" y="4798189"/>
        <a:ext cx="981861" cy="599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7B557-1F72-4DD1-9820-D00A277C21AE}">
      <dsp:nvSpPr>
        <dsp:cNvPr id="0" name=""/>
        <dsp:cNvSpPr/>
      </dsp:nvSpPr>
      <dsp:spPr>
        <a:xfrm rot="5400000">
          <a:off x="3640753" y="103023"/>
          <a:ext cx="1525763" cy="1327414"/>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Servicio Público</a:t>
          </a:r>
        </a:p>
      </dsp:txBody>
      <dsp:txXfrm rot="-5400000">
        <a:off x="3946782" y="241614"/>
        <a:ext cx="913704" cy="1050233"/>
      </dsp:txXfrm>
    </dsp:sp>
    <dsp:sp modelId="{563C176E-75A7-4E8B-95C1-AC6AC9FB96EE}">
      <dsp:nvSpPr>
        <dsp:cNvPr id="0" name=""/>
        <dsp:cNvSpPr/>
      </dsp:nvSpPr>
      <dsp:spPr>
        <a:xfrm>
          <a:off x="5107622" y="309001"/>
          <a:ext cx="1702752" cy="915458"/>
        </a:xfrm>
        <a:prstGeom prst="rect">
          <a:avLst/>
        </a:prstGeom>
        <a:noFill/>
        <a:ln>
          <a:noFill/>
        </a:ln>
        <a:effectLst/>
      </dsp:spPr>
      <dsp:style>
        <a:lnRef idx="0">
          <a:scrgbClr r="0" g="0" b="0"/>
        </a:lnRef>
        <a:fillRef idx="0">
          <a:scrgbClr r="0" g="0" b="0"/>
        </a:fillRef>
        <a:effectRef idx="0">
          <a:scrgbClr r="0" g="0" b="0"/>
        </a:effectRef>
        <a:fontRef idx="minor"/>
      </dsp:style>
    </dsp:sp>
    <dsp:sp modelId="{AC740061-A85B-4CC4-BBE0-B03BC7863D3A}">
      <dsp:nvSpPr>
        <dsp:cNvPr id="0" name=""/>
        <dsp:cNvSpPr/>
      </dsp:nvSpPr>
      <dsp:spPr>
        <a:xfrm rot="5400000">
          <a:off x="2207145" y="103023"/>
          <a:ext cx="1525763" cy="1327414"/>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s-ES" sz="1900" kern="1200" dirty="0"/>
            <a:t>Acceso justo del agua</a:t>
          </a:r>
        </a:p>
      </dsp:txBody>
      <dsp:txXfrm rot="-5400000">
        <a:off x="2513174" y="241614"/>
        <a:ext cx="913704" cy="1050233"/>
      </dsp:txXfrm>
    </dsp:sp>
    <dsp:sp modelId="{0F8C20C9-BADD-45C6-A706-D8EEBE9B354C}">
      <dsp:nvSpPr>
        <dsp:cNvPr id="0" name=""/>
        <dsp:cNvSpPr/>
      </dsp:nvSpPr>
      <dsp:spPr>
        <a:xfrm rot="5400000">
          <a:off x="2921202" y="1398092"/>
          <a:ext cx="1525763" cy="1327414"/>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Sostenibilidad</a:t>
          </a:r>
        </a:p>
      </dsp:txBody>
      <dsp:txXfrm rot="-5400000">
        <a:off x="3227231" y="1536683"/>
        <a:ext cx="913704" cy="1050233"/>
      </dsp:txXfrm>
    </dsp:sp>
    <dsp:sp modelId="{812576B2-1BE0-43BB-B24A-BCA2FBEF7DDD}">
      <dsp:nvSpPr>
        <dsp:cNvPr id="0" name=""/>
        <dsp:cNvSpPr/>
      </dsp:nvSpPr>
      <dsp:spPr>
        <a:xfrm>
          <a:off x="1317625" y="1604070"/>
          <a:ext cx="1647825" cy="915458"/>
        </a:xfrm>
        <a:prstGeom prst="rect">
          <a:avLst/>
        </a:prstGeom>
        <a:noFill/>
        <a:ln>
          <a:noFill/>
        </a:ln>
        <a:effectLst/>
      </dsp:spPr>
      <dsp:style>
        <a:lnRef idx="0">
          <a:scrgbClr r="0" g="0" b="0"/>
        </a:lnRef>
        <a:fillRef idx="0">
          <a:scrgbClr r="0" g="0" b="0"/>
        </a:fillRef>
        <a:effectRef idx="0">
          <a:scrgbClr r="0" g="0" b="0"/>
        </a:effectRef>
        <a:fontRef idx="minor"/>
      </dsp:style>
    </dsp:sp>
    <dsp:sp modelId="{82CD7F5A-DE89-4A26-83BF-3AB14817651F}">
      <dsp:nvSpPr>
        <dsp:cNvPr id="0" name=""/>
        <dsp:cNvSpPr/>
      </dsp:nvSpPr>
      <dsp:spPr>
        <a:xfrm rot="5400000">
          <a:off x="4354810" y="1398092"/>
          <a:ext cx="1525763" cy="1327414"/>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s-ES" sz="1100" kern="1200" dirty="0"/>
            <a:t>Equidad, Transparencia y Participación Ciudadana </a:t>
          </a:r>
        </a:p>
      </dsp:txBody>
      <dsp:txXfrm rot="-5400000">
        <a:off x="4660839" y="1536683"/>
        <a:ext cx="913704" cy="1050233"/>
      </dsp:txXfrm>
    </dsp:sp>
    <dsp:sp modelId="{9C279A90-1846-4E1C-AF77-43CB6270B482}">
      <dsp:nvSpPr>
        <dsp:cNvPr id="0" name=""/>
        <dsp:cNvSpPr/>
      </dsp:nvSpPr>
      <dsp:spPr>
        <a:xfrm rot="5400000">
          <a:off x="3640753" y="2693160"/>
          <a:ext cx="1525763" cy="1327414"/>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Defensa de la biodiversidad</a:t>
          </a:r>
        </a:p>
      </dsp:txBody>
      <dsp:txXfrm rot="-5400000">
        <a:off x="3946782" y="2831751"/>
        <a:ext cx="913704" cy="1050233"/>
      </dsp:txXfrm>
    </dsp:sp>
    <dsp:sp modelId="{563895AC-4628-42EF-96B2-F40AD4275769}">
      <dsp:nvSpPr>
        <dsp:cNvPr id="0" name=""/>
        <dsp:cNvSpPr/>
      </dsp:nvSpPr>
      <dsp:spPr>
        <a:xfrm>
          <a:off x="5107622" y="2899138"/>
          <a:ext cx="1702752" cy="915458"/>
        </a:xfrm>
        <a:prstGeom prst="rect">
          <a:avLst/>
        </a:prstGeom>
        <a:noFill/>
        <a:ln>
          <a:noFill/>
        </a:ln>
        <a:effectLst/>
      </dsp:spPr>
      <dsp:style>
        <a:lnRef idx="0">
          <a:scrgbClr r="0" g="0" b="0"/>
        </a:lnRef>
        <a:fillRef idx="0">
          <a:scrgbClr r="0" g="0" b="0"/>
        </a:fillRef>
        <a:effectRef idx="0">
          <a:scrgbClr r="0" g="0" b="0"/>
        </a:effectRef>
        <a:fontRef idx="minor"/>
      </dsp:style>
    </dsp:sp>
    <dsp:sp modelId="{85374DE8-2169-4281-AB8A-F10E9BE0F657}">
      <dsp:nvSpPr>
        <dsp:cNvPr id="0" name=""/>
        <dsp:cNvSpPr/>
      </dsp:nvSpPr>
      <dsp:spPr>
        <a:xfrm rot="5400000">
          <a:off x="2207145" y="2693160"/>
          <a:ext cx="1525763" cy="1327414"/>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s-ES" sz="1500" kern="1200" dirty="0"/>
            <a:t>Resiliencia al cambio climático</a:t>
          </a:r>
        </a:p>
      </dsp:txBody>
      <dsp:txXfrm rot="-5400000">
        <a:off x="2513174" y="2831751"/>
        <a:ext cx="913704" cy="1050233"/>
      </dsp:txXfrm>
    </dsp:sp>
    <dsp:sp modelId="{D919E0D9-4D65-4CF0-816C-DB6FB20EB8F4}">
      <dsp:nvSpPr>
        <dsp:cNvPr id="0" name=""/>
        <dsp:cNvSpPr/>
      </dsp:nvSpPr>
      <dsp:spPr>
        <a:xfrm rot="5400000">
          <a:off x="2921202" y="3988228"/>
          <a:ext cx="1525763" cy="1327414"/>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t>Defensa de </a:t>
          </a:r>
          <a:r>
            <a:rPr lang="es-ES" sz="1000" kern="1200"/>
            <a:t>la biodiversidad</a:t>
          </a:r>
        </a:p>
      </dsp:txBody>
      <dsp:txXfrm rot="-5400000">
        <a:off x="3227231" y="4126819"/>
        <a:ext cx="913704" cy="1050233"/>
      </dsp:txXfrm>
    </dsp:sp>
    <dsp:sp modelId="{BA9344BF-5C14-4FD5-9167-5737856F0D17}">
      <dsp:nvSpPr>
        <dsp:cNvPr id="0" name=""/>
        <dsp:cNvSpPr/>
      </dsp:nvSpPr>
      <dsp:spPr>
        <a:xfrm>
          <a:off x="1317625" y="4194206"/>
          <a:ext cx="1647825" cy="915458"/>
        </a:xfrm>
        <a:prstGeom prst="rect">
          <a:avLst/>
        </a:prstGeom>
        <a:noFill/>
        <a:ln>
          <a:noFill/>
        </a:ln>
        <a:effectLst/>
      </dsp:spPr>
      <dsp:style>
        <a:lnRef idx="0">
          <a:scrgbClr r="0" g="0" b="0"/>
        </a:lnRef>
        <a:fillRef idx="0">
          <a:scrgbClr r="0" g="0" b="0"/>
        </a:fillRef>
        <a:effectRef idx="0">
          <a:scrgbClr r="0" g="0" b="0"/>
        </a:effectRef>
        <a:fontRef idx="minor"/>
      </dsp:style>
    </dsp:sp>
    <dsp:sp modelId="{1E034C7E-B949-45CF-992B-213525F61DF5}">
      <dsp:nvSpPr>
        <dsp:cNvPr id="0" name=""/>
        <dsp:cNvSpPr/>
      </dsp:nvSpPr>
      <dsp:spPr>
        <a:xfrm rot="5400000">
          <a:off x="4354810" y="3988228"/>
          <a:ext cx="1525763" cy="1327414"/>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s-ES" sz="1300" kern="1200" dirty="0"/>
            <a:t>Eficiencia Económico-Financiera</a:t>
          </a:r>
        </a:p>
      </dsp:txBody>
      <dsp:txXfrm rot="-5400000">
        <a:off x="4660839" y="4126819"/>
        <a:ext cx="913704" cy="10502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F27ED-F6D6-44DC-9845-6C2D5E9DDC20}" type="datetimeFigureOut">
              <a:rPr lang="es-ES" smtClean="0"/>
              <a:t>16/04/2026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0EB3A-A5B5-4414-86C7-DB5FAF206C06}" type="slidenum">
              <a:rPr lang="es-ES" smtClean="0"/>
              <a:t>‹Nº›</a:t>
            </a:fld>
            <a:endParaRPr lang="es-ES"/>
          </a:p>
        </p:txBody>
      </p:sp>
    </p:spTree>
    <p:extLst>
      <p:ext uri="{BB962C8B-B14F-4D97-AF65-F5344CB8AC3E}">
        <p14:creationId xmlns:p14="http://schemas.microsoft.com/office/powerpoint/2010/main" val="400224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9C0EB3A-A5B5-4414-86C7-DB5FAF206C06}" type="slidenum">
              <a:rPr lang="es-ES" smtClean="0"/>
              <a:t>4</a:t>
            </a:fld>
            <a:endParaRPr lang="es-ES"/>
          </a:p>
        </p:txBody>
      </p:sp>
    </p:spTree>
    <p:extLst>
      <p:ext uri="{BB962C8B-B14F-4D97-AF65-F5344CB8AC3E}">
        <p14:creationId xmlns:p14="http://schemas.microsoft.com/office/powerpoint/2010/main" val="3219363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B71498-18D4-C18F-AA8E-929F893CB8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B634507-DB81-FFB9-0128-05E612568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5815926-1732-AA9D-0ADC-79E68BB1165D}"/>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5" name="Marcador de pie de página 4">
            <a:extLst>
              <a:ext uri="{FF2B5EF4-FFF2-40B4-BE49-F238E27FC236}">
                <a16:creationId xmlns:a16="http://schemas.microsoft.com/office/drawing/2014/main" id="{2EDEEEF4-C20E-CF94-5DB9-8763EE01D5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05AC64-897B-9A18-B2D1-88A6650ECC49}"/>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83089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82A8A-CFD2-E12F-7F16-B31B0229F59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BBEF42-DD73-43E3-1DA4-12B1BB16239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A52C1C-B393-A7E3-A113-4913898F48B2}"/>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5" name="Marcador de pie de página 4">
            <a:extLst>
              <a:ext uri="{FF2B5EF4-FFF2-40B4-BE49-F238E27FC236}">
                <a16:creationId xmlns:a16="http://schemas.microsoft.com/office/drawing/2014/main" id="{372B9867-859F-4A09-94FB-801E1E79A0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CD2432-A409-1C87-9470-89ED956AEFA7}"/>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179029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54984F-F4AB-FD9A-9AD0-1FE88611264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BB922A-BEA7-D808-91BC-BB696FFCAE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7E8075-E4EF-4B90-D3AC-104C1DCD947A}"/>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5" name="Marcador de pie de página 4">
            <a:extLst>
              <a:ext uri="{FF2B5EF4-FFF2-40B4-BE49-F238E27FC236}">
                <a16:creationId xmlns:a16="http://schemas.microsoft.com/office/drawing/2014/main" id="{C912A6BA-7A55-D1CE-3F0A-8C136CD7F4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6DA08D-529E-BE6E-D174-D148DC7A7895}"/>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50102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7136E9-2BD0-972C-45D3-159C880DDD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D372ED-C689-F6BF-CCC5-77B9F4FD71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20B62F-EDCE-37FB-C2BD-125331C0DA0F}"/>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5" name="Marcador de pie de página 4">
            <a:extLst>
              <a:ext uri="{FF2B5EF4-FFF2-40B4-BE49-F238E27FC236}">
                <a16:creationId xmlns:a16="http://schemas.microsoft.com/office/drawing/2014/main" id="{59C26322-1A7E-2E7A-5DF8-6A2310C6322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BD85A98-1F87-A5D4-C3DD-D2D8D5B1236F}"/>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60917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5D760-C708-0CA3-C49D-E678B80E35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7B20E0-B70D-ED06-C502-ED1378977E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982B5D0-E430-8EBE-33DA-41CB7BBA6BF0}"/>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5" name="Marcador de pie de página 4">
            <a:extLst>
              <a:ext uri="{FF2B5EF4-FFF2-40B4-BE49-F238E27FC236}">
                <a16:creationId xmlns:a16="http://schemas.microsoft.com/office/drawing/2014/main" id="{54697923-4383-AD6C-BF71-3FD47DE333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DAB8A1-9B03-B811-DDBD-AC9146E32B0F}"/>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39026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83A3A9-A940-F877-BE68-E1F2F96409C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364619D-185D-C5C5-5F20-5B6AC2F3D4F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965C8-BFF3-ED7D-0F04-70F3C0FB9DD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B87E3A0-70A1-EC47-CA4C-E593AD6615B4}"/>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6" name="Marcador de pie de página 5">
            <a:extLst>
              <a:ext uri="{FF2B5EF4-FFF2-40B4-BE49-F238E27FC236}">
                <a16:creationId xmlns:a16="http://schemas.microsoft.com/office/drawing/2014/main" id="{960CB347-96C1-64E4-9283-1C60A779E1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FFD48C-FA25-76E6-D2A3-E8F8D26C3CC9}"/>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97600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512A9-DA52-71A0-21CC-C2A0E0DE04E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679098-A4CF-3959-76A3-85E74B94A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5560670-21A4-0E1D-069F-1D87029C57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E8FCC48-F73E-E0A1-25F0-142B898C6E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129CD3C-DF8F-6716-2EA8-66AD44C824C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A9B36B-BA82-3086-CD80-58BC2B333118}"/>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8" name="Marcador de pie de página 7">
            <a:extLst>
              <a:ext uri="{FF2B5EF4-FFF2-40B4-BE49-F238E27FC236}">
                <a16:creationId xmlns:a16="http://schemas.microsoft.com/office/drawing/2014/main" id="{FF528713-E5C6-26B8-11FD-FAF6963F553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98B4CB6-581B-B325-2331-EB9B877CB508}"/>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996352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754C81-ABC2-86B1-BD58-497CCE4C5EA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37DFA6-C1C3-78FD-2A6E-1377F6051863}"/>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4" name="Marcador de pie de página 3">
            <a:extLst>
              <a:ext uri="{FF2B5EF4-FFF2-40B4-BE49-F238E27FC236}">
                <a16:creationId xmlns:a16="http://schemas.microsoft.com/office/drawing/2014/main" id="{AC11BAF5-637F-2951-3CF1-267AF7332A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D6A92C3-E971-F9D4-907E-9CAC5C14AACD}"/>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618875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21D01CA-6BED-5A2B-E152-670674A3CC2F}"/>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3" name="Marcador de pie de página 2">
            <a:extLst>
              <a:ext uri="{FF2B5EF4-FFF2-40B4-BE49-F238E27FC236}">
                <a16:creationId xmlns:a16="http://schemas.microsoft.com/office/drawing/2014/main" id="{8FA6B6FD-F0DF-3D2C-DB11-262C4985E3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2EC4F7A-7FD5-7E75-147B-7943252A4AB1}"/>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82940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61609-43D5-4909-687A-C9C77D06A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54ADEA-FA23-D2AD-414A-39EE97294B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B452EDE-801A-244D-26F0-0F3F0E1FC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3A6C3E-5E6B-7E02-8B7B-60C4F441A744}"/>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6" name="Marcador de pie de página 5">
            <a:extLst>
              <a:ext uri="{FF2B5EF4-FFF2-40B4-BE49-F238E27FC236}">
                <a16:creationId xmlns:a16="http://schemas.microsoft.com/office/drawing/2014/main" id="{18296F7E-BBFD-6CFD-C0A4-A0A08BAC9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CE0DF4-AAE8-E34B-9DA7-2C9BC70C4A05}"/>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72990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CBB344-5335-EB27-0CE0-CA628046D90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91AB590-4CF1-AA28-31CF-D618BE2DE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6A0E38-D115-BA63-2451-F4B1573AC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D1C3DAD-10CC-7DFB-12AA-DCDB52C87294}"/>
              </a:ext>
            </a:extLst>
          </p:cNvPr>
          <p:cNvSpPr>
            <a:spLocks noGrp="1"/>
          </p:cNvSpPr>
          <p:nvPr>
            <p:ph type="dt" sz="half" idx="10"/>
          </p:nvPr>
        </p:nvSpPr>
        <p:spPr/>
        <p:txBody>
          <a:bodyPr/>
          <a:lstStyle/>
          <a:p>
            <a:fld id="{DEA70883-FF78-49D0-A724-3E5FF68E203E}" type="datetimeFigureOut">
              <a:rPr lang="es-ES" smtClean="0"/>
              <a:t>16/04/2026</a:t>
            </a:fld>
            <a:endParaRPr lang="es-ES"/>
          </a:p>
        </p:txBody>
      </p:sp>
      <p:sp>
        <p:nvSpPr>
          <p:cNvPr id="6" name="Marcador de pie de página 5">
            <a:extLst>
              <a:ext uri="{FF2B5EF4-FFF2-40B4-BE49-F238E27FC236}">
                <a16:creationId xmlns:a16="http://schemas.microsoft.com/office/drawing/2014/main" id="{F4E05C4F-56CD-B35D-C20D-6A52FCE825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73812-C890-4778-1411-5B9C6451B8AE}"/>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84590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6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2771063-36EE-4D57-BCBF-DD9B043961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E021DD-C4AC-AFD2-5188-6063C8A1D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8A7851-BD95-D0E9-540F-2F35324835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A70883-FF78-49D0-A724-3E5FF68E203E}" type="datetimeFigureOut">
              <a:rPr lang="es-ES" smtClean="0"/>
              <a:t>16/04/2026</a:t>
            </a:fld>
            <a:endParaRPr lang="es-ES"/>
          </a:p>
        </p:txBody>
      </p:sp>
      <p:sp>
        <p:nvSpPr>
          <p:cNvPr id="5" name="Marcador de pie de página 4">
            <a:extLst>
              <a:ext uri="{FF2B5EF4-FFF2-40B4-BE49-F238E27FC236}">
                <a16:creationId xmlns:a16="http://schemas.microsoft.com/office/drawing/2014/main" id="{FBD12792-0188-C172-191E-EBC8FCD815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022135-A894-8816-B058-4348E3A69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21289B-0837-4073-8BBD-A55ED26A56B4}" type="slidenum">
              <a:rPr lang="es-ES" smtClean="0"/>
              <a:t>‹Nº›</a:t>
            </a:fld>
            <a:endParaRPr lang="es-ES"/>
          </a:p>
        </p:txBody>
      </p:sp>
    </p:spTree>
    <p:extLst>
      <p:ext uri="{BB962C8B-B14F-4D97-AF65-F5344CB8AC3E}">
        <p14:creationId xmlns:p14="http://schemas.microsoft.com/office/powerpoint/2010/main" val="4094054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emf"/><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4C213AB-01B0-1F8D-B8C9-98ECF1080440}"/>
              </a:ext>
            </a:extLst>
          </p:cNvPr>
          <p:cNvSpPr txBox="1"/>
          <p:nvPr/>
        </p:nvSpPr>
        <p:spPr>
          <a:xfrm>
            <a:off x="2467428" y="2762907"/>
            <a:ext cx="7257143" cy="1569660"/>
          </a:xfrm>
          <a:prstGeom prst="rect">
            <a:avLst/>
          </a:prstGeom>
          <a:noFill/>
        </p:spPr>
        <p:txBody>
          <a:bodyPr wrap="square">
            <a:spAutoFit/>
          </a:bodyPr>
          <a:lstStyle/>
          <a:p>
            <a:pPr algn="ctr"/>
            <a:r>
              <a:rPr lang="es-ES" sz="3600" b="1" dirty="0">
                <a:solidFill>
                  <a:schemeClr val="accent1"/>
                </a:solidFill>
              </a:rPr>
              <a:t>TRANSICIÓN HÍDRICA EN ESPAÑA</a:t>
            </a:r>
            <a:br>
              <a:rPr lang="es-ES" sz="3600" dirty="0">
                <a:solidFill>
                  <a:schemeClr val="accent1"/>
                </a:solidFill>
              </a:rPr>
            </a:br>
            <a:r>
              <a:rPr lang="es-ES" sz="2400" dirty="0">
                <a:solidFill>
                  <a:schemeClr val="accent1"/>
                </a:solidFill>
              </a:rPr>
              <a:t>Ciudadanía, digitalización y gobernanza</a:t>
            </a:r>
          </a:p>
          <a:p>
            <a:pPr algn="ctr"/>
            <a:endParaRPr lang="es-ES" dirty="0">
              <a:solidFill>
                <a:schemeClr val="accent1"/>
              </a:solidFill>
            </a:endParaRPr>
          </a:p>
          <a:p>
            <a:pPr algn="ctr"/>
            <a:r>
              <a:rPr lang="es-ES" b="1" dirty="0">
                <a:solidFill>
                  <a:schemeClr val="accent1"/>
                </a:solidFill>
              </a:rPr>
              <a:t>E</a:t>
            </a:r>
            <a:r>
              <a:rPr lang="es-ES" b="1" i="1" dirty="0">
                <a:solidFill>
                  <a:schemeClr val="accent1"/>
                </a:solidFill>
              </a:rPr>
              <a:t>spacio común para construir estrategias compartidas</a:t>
            </a:r>
            <a:endParaRPr lang="es-ES" b="1" dirty="0">
              <a:solidFill>
                <a:schemeClr val="accent1"/>
              </a:solidFill>
            </a:endParaRPr>
          </a:p>
        </p:txBody>
      </p:sp>
    </p:spTree>
    <p:extLst>
      <p:ext uri="{BB962C8B-B14F-4D97-AF65-F5344CB8AC3E}">
        <p14:creationId xmlns:p14="http://schemas.microsoft.com/office/powerpoint/2010/main" val="657502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29F59900-11A4-7741-F6E1-AC9FE10BBC78}"/>
              </a:ext>
            </a:extLst>
          </p:cNvPr>
          <p:cNvPicPr>
            <a:picLocks noChangeAspect="1"/>
          </p:cNvPicPr>
          <p:nvPr/>
        </p:nvPicPr>
        <p:blipFill>
          <a:blip r:embed="rId2"/>
          <a:stretch>
            <a:fillRect/>
          </a:stretch>
        </p:blipFill>
        <p:spPr>
          <a:xfrm>
            <a:off x="6291942" y="1744824"/>
            <a:ext cx="5618275" cy="3619533"/>
          </a:xfrm>
          <a:prstGeom prst="rect">
            <a:avLst/>
          </a:prstGeom>
        </p:spPr>
      </p:pic>
      <p:pic>
        <p:nvPicPr>
          <p:cNvPr id="8" name="Imagen 7">
            <a:extLst>
              <a:ext uri="{FF2B5EF4-FFF2-40B4-BE49-F238E27FC236}">
                <a16:creationId xmlns:a16="http://schemas.microsoft.com/office/drawing/2014/main" id="{7ADF5FF7-8869-64E4-02C1-1A7F016F3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58" y="5525469"/>
            <a:ext cx="2225000" cy="1047859"/>
          </a:xfrm>
          <a:prstGeom prst="rect">
            <a:avLst/>
          </a:prstGeom>
        </p:spPr>
      </p:pic>
      <p:sp>
        <p:nvSpPr>
          <p:cNvPr id="11" name="CuadroTexto 10">
            <a:extLst>
              <a:ext uri="{FF2B5EF4-FFF2-40B4-BE49-F238E27FC236}">
                <a16:creationId xmlns:a16="http://schemas.microsoft.com/office/drawing/2014/main" id="{E5BAA392-E248-D2DF-7202-E1D3B3E60109}"/>
              </a:ext>
            </a:extLst>
          </p:cNvPr>
          <p:cNvSpPr txBox="1"/>
          <p:nvPr/>
        </p:nvSpPr>
        <p:spPr>
          <a:xfrm>
            <a:off x="824300" y="1470416"/>
            <a:ext cx="4772599" cy="4770537"/>
          </a:xfrm>
          <a:prstGeom prst="rect">
            <a:avLst/>
          </a:prstGeom>
          <a:noFill/>
        </p:spPr>
        <p:txBody>
          <a:bodyPr wrap="square" rtlCol="0">
            <a:spAutoFit/>
          </a:bodyPr>
          <a:lstStyle/>
          <a:p>
            <a:r>
              <a:rPr lang="es-ES" sz="1600" spc="10" dirty="0">
                <a:solidFill>
                  <a:schemeClr val="accent1"/>
                </a:solidFill>
                <a:latin typeface="Arial Nova Cond Light" panose="020B0306020202020204" pitchFamily="34" charset="0"/>
                <a:ea typeface="Century Gothic" panose="020B0502020202020204" pitchFamily="34" charset="0"/>
                <a:cs typeface="Times New Roman" panose="02020603050405020304" pitchFamily="18" charset="0"/>
              </a:rPr>
              <a:t>Los operadores públicos van implementando políticas de participación activa. Algunos ejemplos son Sevilla, Terrassa, </a:t>
            </a:r>
            <a:r>
              <a:rPr lang="es-ES" sz="1600" spc="10" dirty="0" err="1">
                <a:solidFill>
                  <a:schemeClr val="accent1"/>
                </a:solidFill>
                <a:latin typeface="Arial Nova Cond Light" panose="020B0306020202020204" pitchFamily="34" charset="0"/>
                <a:ea typeface="Century Gothic" panose="020B0502020202020204" pitchFamily="34" charset="0"/>
                <a:cs typeface="Times New Roman" panose="02020603050405020304" pitchFamily="18" charset="0"/>
              </a:rPr>
              <a:t>Xábia</a:t>
            </a:r>
            <a:r>
              <a:rPr lang="es-ES" sz="1600" spc="10" dirty="0">
                <a:solidFill>
                  <a:schemeClr val="accent1"/>
                </a:solidFill>
                <a:latin typeface="Arial Nova Cond Light" panose="020B0306020202020204" pitchFamily="34" charset="0"/>
                <a:ea typeface="Century Gothic" panose="020B0502020202020204" pitchFamily="34" charset="0"/>
                <a:cs typeface="Times New Roman" panose="02020603050405020304" pitchFamily="18" charset="0"/>
              </a:rPr>
              <a:t> o Cádiz.</a:t>
            </a:r>
          </a:p>
          <a:p>
            <a:endParaRPr lang="es-ES" sz="1600" spc="10" dirty="0">
              <a:solidFill>
                <a:schemeClr val="accent1"/>
              </a:solidFill>
              <a:latin typeface="Arial Nova Cond Light" panose="020B0306020202020204" pitchFamily="34" charset="0"/>
              <a:ea typeface="RODE Noto Sans CJK SC B" panose="020B0800000000000000" pitchFamily="34" charset="-128"/>
              <a:cs typeface="Times New Roman" panose="02020603050405020304" pitchFamily="18" charset="0"/>
            </a:endParaRPr>
          </a:p>
          <a:p>
            <a:r>
              <a:rPr lang="es-ES" sz="1600" dirty="0">
                <a:solidFill>
                  <a:schemeClr val="accent1"/>
                </a:solidFill>
                <a:latin typeface="Arial Nova Cond Light" panose="020B0306020202020204" pitchFamily="34" charset="0"/>
              </a:rPr>
              <a:t>Las más relevantes a nivel nacional son:</a:t>
            </a:r>
          </a:p>
          <a:p>
            <a:r>
              <a:rPr lang="es-ES" sz="1600" dirty="0">
                <a:solidFill>
                  <a:schemeClr val="accent1"/>
                </a:solidFill>
                <a:latin typeface="Arial Nova Cond Light" panose="020B0306020202020204" pitchFamily="34" charset="0"/>
              </a:rPr>
              <a:t>• Observatorio del Agua de EMASESA </a:t>
            </a:r>
            <a:r>
              <a:rPr lang="es-ES" sz="1600" dirty="0" err="1">
                <a:solidFill>
                  <a:schemeClr val="accent1"/>
                </a:solidFill>
                <a:latin typeface="Arial Nova Cond Light" panose="020B0306020202020204" pitchFamily="34" charset="0"/>
              </a:rPr>
              <a:t>MetropoLitana</a:t>
            </a:r>
            <a:r>
              <a:rPr lang="es-ES" sz="1600" dirty="0">
                <a:solidFill>
                  <a:schemeClr val="accent1"/>
                </a:solidFill>
                <a:latin typeface="Arial Nova Cond Light" panose="020B0306020202020204" pitchFamily="34" charset="0"/>
              </a:rPr>
              <a:t> (Sevilla).</a:t>
            </a:r>
          </a:p>
          <a:p>
            <a:r>
              <a:rPr lang="es-ES" sz="1600" dirty="0">
                <a:solidFill>
                  <a:schemeClr val="accent1"/>
                </a:solidFill>
                <a:latin typeface="Arial Nova Cond Light" panose="020B0306020202020204" pitchFamily="34" charset="0"/>
              </a:rPr>
              <a:t>• Observatorio del Agua de Aguas de </a:t>
            </a:r>
            <a:r>
              <a:rPr lang="es-ES" sz="1600" dirty="0" err="1">
                <a:solidFill>
                  <a:schemeClr val="accent1"/>
                </a:solidFill>
                <a:latin typeface="Arial Nova Cond Light" panose="020B0306020202020204" pitchFamily="34" charset="0"/>
              </a:rPr>
              <a:t>Xabia</a:t>
            </a:r>
            <a:r>
              <a:rPr lang="es-ES" sz="1600" dirty="0">
                <a:solidFill>
                  <a:schemeClr val="accent1"/>
                </a:solidFill>
                <a:latin typeface="Arial Nova Cond Light" panose="020B0306020202020204" pitchFamily="34" charset="0"/>
              </a:rPr>
              <a:t> (</a:t>
            </a:r>
            <a:r>
              <a:rPr lang="es-ES" sz="1600" dirty="0" err="1">
                <a:solidFill>
                  <a:schemeClr val="accent1"/>
                </a:solidFill>
                <a:latin typeface="Arial Nova Cond Light" panose="020B0306020202020204" pitchFamily="34" charset="0"/>
              </a:rPr>
              <a:t>Xabia</a:t>
            </a:r>
            <a:r>
              <a:rPr lang="es-ES" sz="1600" dirty="0">
                <a:solidFill>
                  <a:schemeClr val="accent1"/>
                </a:solidFill>
                <a:latin typeface="Arial Nova Cond Light" panose="020B0306020202020204" pitchFamily="34" charset="0"/>
              </a:rPr>
              <a:t>).</a:t>
            </a:r>
          </a:p>
          <a:p>
            <a:r>
              <a:rPr lang="es-ES" sz="1600" dirty="0">
                <a:solidFill>
                  <a:schemeClr val="accent1"/>
                </a:solidFill>
                <a:latin typeface="Arial Nova Cond Light" panose="020B0306020202020204" pitchFamily="34" charset="0"/>
              </a:rPr>
              <a:t>• Observatorio del Agua de Terrassa (Terrassa).</a:t>
            </a:r>
          </a:p>
          <a:p>
            <a:r>
              <a:rPr lang="es-ES" sz="1600" dirty="0">
                <a:solidFill>
                  <a:schemeClr val="accent1"/>
                </a:solidFill>
                <a:latin typeface="Arial Nova Cond Light" panose="020B0306020202020204" pitchFamily="34" charset="0"/>
              </a:rPr>
              <a:t>• Observatorio del Agua del Canal de Isabel II (Madrid).</a:t>
            </a:r>
          </a:p>
          <a:p>
            <a:r>
              <a:rPr lang="es-ES" sz="1600" dirty="0">
                <a:solidFill>
                  <a:schemeClr val="accent1"/>
                </a:solidFill>
                <a:latin typeface="Arial Nova Cond Light" panose="020B0306020202020204" pitchFamily="34" charset="0"/>
              </a:rPr>
              <a:t>• Observatorio Ciudadano del Agua de Aguas de Cádiz.</a:t>
            </a:r>
          </a:p>
          <a:p>
            <a:endParaRPr lang="es-ES" sz="1600" dirty="0">
              <a:solidFill>
                <a:schemeClr val="accent1"/>
              </a:solidFill>
              <a:latin typeface="Arial Nova Cond Light" panose="020B0306020202020204" pitchFamily="34" charset="0"/>
            </a:endParaRPr>
          </a:p>
          <a:p>
            <a:r>
              <a:rPr lang="es-ES" sz="1600" dirty="0">
                <a:solidFill>
                  <a:schemeClr val="accent1"/>
                </a:solidFill>
                <a:latin typeface="Arial Nova Cond Light" panose="020B0306020202020204" pitchFamily="34" charset="0"/>
              </a:rPr>
              <a:t>A nivel internacional:</a:t>
            </a:r>
          </a:p>
          <a:p>
            <a:r>
              <a:rPr lang="es-ES" sz="1600" dirty="0">
                <a:solidFill>
                  <a:schemeClr val="accent1"/>
                </a:solidFill>
                <a:latin typeface="Arial Nova Cond Light" panose="020B0306020202020204" pitchFamily="34" charset="0"/>
              </a:rPr>
              <a:t>• Foro del Agua de Berlín.</a:t>
            </a:r>
          </a:p>
          <a:p>
            <a:r>
              <a:rPr lang="es-ES" sz="1600" dirty="0">
                <a:solidFill>
                  <a:schemeClr val="accent1"/>
                </a:solidFill>
                <a:latin typeface="Arial Nova Cond Light" panose="020B0306020202020204" pitchFamily="34" charset="0"/>
              </a:rPr>
              <a:t>• Foro del Agua de Copenhague.</a:t>
            </a:r>
          </a:p>
          <a:p>
            <a:r>
              <a:rPr lang="es-ES" sz="1600" dirty="0">
                <a:solidFill>
                  <a:schemeClr val="accent1"/>
                </a:solidFill>
                <a:latin typeface="Arial Nova Cond Light" panose="020B0306020202020204" pitchFamily="34" charset="0"/>
              </a:rPr>
              <a:t>• Foro del Agua de San Francisco.</a:t>
            </a:r>
          </a:p>
          <a:p>
            <a:r>
              <a:rPr lang="es-ES" sz="1600" dirty="0">
                <a:solidFill>
                  <a:schemeClr val="accent1"/>
                </a:solidFill>
                <a:latin typeface="Arial Nova Cond Light" panose="020B0306020202020204" pitchFamily="34" charset="0"/>
              </a:rPr>
              <a:t>• Observatorio del Agua de París.</a:t>
            </a:r>
          </a:p>
          <a:p>
            <a:r>
              <a:rPr lang="es-ES" sz="1600" dirty="0">
                <a:solidFill>
                  <a:schemeClr val="accent1"/>
                </a:solidFill>
                <a:latin typeface="Arial Nova Cond Light" panose="020B0306020202020204" pitchFamily="34" charset="0"/>
              </a:rPr>
              <a:t>• Observatorio del Agua de Montpelier (Francia).</a:t>
            </a:r>
          </a:p>
          <a:p>
            <a:endParaRPr lang="es-ES" sz="1600" dirty="0">
              <a:solidFill>
                <a:schemeClr val="accent1"/>
              </a:solidFill>
              <a:latin typeface="Arial Nova Cond Light" panose="020B0306020202020204" pitchFamily="34" charset="0"/>
            </a:endParaRPr>
          </a:p>
          <a:p>
            <a:endParaRPr lang="es-ES" sz="1600" dirty="0">
              <a:solidFill>
                <a:schemeClr val="accent1"/>
              </a:solidFill>
              <a:latin typeface="Arial Nova Cond Light" panose="020B0306020202020204" pitchFamily="34" charset="0"/>
            </a:endParaRPr>
          </a:p>
        </p:txBody>
      </p:sp>
    </p:spTree>
    <p:extLst>
      <p:ext uri="{BB962C8B-B14F-4D97-AF65-F5344CB8AC3E}">
        <p14:creationId xmlns:p14="http://schemas.microsoft.com/office/powerpoint/2010/main" val="15289350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F79A17CC-21DB-98A8-6AE4-907F72069DC0}"/>
              </a:ext>
            </a:extLst>
          </p:cNvPr>
          <p:cNvGraphicFramePr/>
          <p:nvPr/>
        </p:nvGraphicFramePr>
        <p:xfrm>
          <a:off x="-393143" y="127625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5FC04C64-37DE-CBC5-D980-B6D6B728FCE4}"/>
              </a:ext>
            </a:extLst>
          </p:cNvPr>
          <p:cNvPicPr>
            <a:picLocks noChangeAspect="1"/>
          </p:cNvPicPr>
          <p:nvPr/>
        </p:nvPicPr>
        <p:blipFill>
          <a:blip r:embed="rId7"/>
          <a:stretch>
            <a:fillRect/>
          </a:stretch>
        </p:blipFill>
        <p:spPr>
          <a:xfrm>
            <a:off x="6952759" y="1485897"/>
            <a:ext cx="4967496" cy="4999383"/>
          </a:xfrm>
          <a:prstGeom prst="rect">
            <a:avLst/>
          </a:prstGeom>
        </p:spPr>
      </p:pic>
    </p:spTree>
    <p:extLst>
      <p:ext uri="{BB962C8B-B14F-4D97-AF65-F5344CB8AC3E}">
        <p14:creationId xmlns:p14="http://schemas.microsoft.com/office/powerpoint/2010/main" val="34164332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F87FB8-C813-4DE2-11DB-610EFDA22372}"/>
              </a:ext>
            </a:extLst>
          </p:cNvPr>
          <p:cNvSpPr>
            <a:spLocks noGrp="1"/>
          </p:cNvSpPr>
          <p:nvPr>
            <p:ph type="title"/>
          </p:nvPr>
        </p:nvSpPr>
        <p:spPr>
          <a:xfrm>
            <a:off x="2046515" y="1874611"/>
            <a:ext cx="7017656" cy="1325563"/>
          </a:xfrm>
        </p:spPr>
        <p:txBody>
          <a:bodyPr>
            <a:noAutofit/>
          </a:bodyPr>
          <a:lstStyle/>
          <a:p>
            <a:r>
              <a:rPr lang="es-ES" sz="3200" b="1" dirty="0">
                <a:solidFill>
                  <a:schemeClr val="accent1"/>
                </a:solidFill>
              </a:rPr>
              <a:t>DIGITALIZACIÓN NO ES TECNOLOGÍA, ES PODER DE GESTIÓN</a:t>
            </a:r>
            <a:br>
              <a:rPr lang="es-ES" sz="3200" b="1" dirty="0">
                <a:solidFill>
                  <a:schemeClr val="accent1"/>
                </a:solidFill>
              </a:rPr>
            </a:br>
            <a:endParaRPr lang="es-ES" sz="3200" dirty="0">
              <a:solidFill>
                <a:schemeClr val="accent1"/>
              </a:solidFill>
            </a:endParaRPr>
          </a:p>
        </p:txBody>
      </p:sp>
      <p:sp>
        <p:nvSpPr>
          <p:cNvPr id="3" name="Marcador de contenido 2">
            <a:extLst>
              <a:ext uri="{FF2B5EF4-FFF2-40B4-BE49-F238E27FC236}">
                <a16:creationId xmlns:a16="http://schemas.microsoft.com/office/drawing/2014/main" id="{31EABBBB-11B2-97E7-4C75-EB4B8F860A6A}"/>
              </a:ext>
            </a:extLst>
          </p:cNvPr>
          <p:cNvSpPr>
            <a:spLocks noGrp="1"/>
          </p:cNvSpPr>
          <p:nvPr>
            <p:ph idx="1"/>
          </p:nvPr>
        </p:nvSpPr>
        <p:spPr>
          <a:xfrm>
            <a:off x="2924629" y="2866572"/>
            <a:ext cx="8057242" cy="3607934"/>
          </a:xfrm>
        </p:spPr>
        <p:txBody>
          <a:bodyPr>
            <a:normAutofit/>
          </a:bodyPr>
          <a:lstStyle/>
          <a:p>
            <a:r>
              <a:rPr lang="es-ES" sz="1800" dirty="0">
                <a:solidFill>
                  <a:schemeClr val="accent1"/>
                </a:solidFill>
              </a:rPr>
              <a:t>Anticipación </a:t>
            </a:r>
          </a:p>
          <a:p>
            <a:pPr>
              <a:buFont typeface="Arial" panose="020B0604020202020204" pitchFamily="34" charset="0"/>
              <a:buChar char="•"/>
            </a:pPr>
            <a:r>
              <a:rPr lang="es-ES" sz="1800" dirty="0">
                <a:solidFill>
                  <a:schemeClr val="accent1"/>
                </a:solidFill>
              </a:rPr>
              <a:t>Transparencia </a:t>
            </a:r>
          </a:p>
          <a:p>
            <a:pPr>
              <a:buFont typeface="Arial" panose="020B0604020202020204" pitchFamily="34" charset="0"/>
              <a:buChar char="•"/>
            </a:pPr>
            <a:r>
              <a:rPr lang="es-ES" sz="1800" dirty="0">
                <a:solidFill>
                  <a:schemeClr val="accent1"/>
                </a:solidFill>
              </a:rPr>
              <a:t>Eficiencia </a:t>
            </a:r>
          </a:p>
          <a:p>
            <a:pPr>
              <a:buFont typeface="Arial" panose="020B0604020202020204" pitchFamily="34" charset="0"/>
              <a:buChar char="•"/>
            </a:pPr>
            <a:r>
              <a:rPr lang="es-ES" sz="1800" dirty="0">
                <a:solidFill>
                  <a:schemeClr val="accent1"/>
                </a:solidFill>
              </a:rPr>
              <a:t>Mejora del servicio </a:t>
            </a:r>
          </a:p>
          <a:p>
            <a:pPr marL="0" indent="0">
              <a:buNone/>
            </a:pPr>
            <a:r>
              <a:rPr lang="es-ES" sz="1800" dirty="0">
                <a:solidFill>
                  <a:schemeClr val="accent1"/>
                </a:solidFill>
              </a:rPr>
              <a:t>👉 </a:t>
            </a:r>
            <a:r>
              <a:rPr lang="es-ES" sz="1800" b="1" dirty="0">
                <a:solidFill>
                  <a:schemeClr val="accent1"/>
                </a:solidFill>
              </a:rPr>
              <a:t>“Pasar de catetos digitales a campeones digitales”</a:t>
            </a:r>
            <a:endParaRPr lang="es-ES" sz="1800" dirty="0">
              <a:solidFill>
                <a:schemeClr val="accent1"/>
              </a:solidFill>
            </a:endParaRPr>
          </a:p>
          <a:p>
            <a:endParaRPr lang="es-ES" sz="1800" dirty="0">
              <a:solidFill>
                <a:schemeClr val="accent1"/>
              </a:solidFill>
            </a:endParaRPr>
          </a:p>
        </p:txBody>
      </p:sp>
    </p:spTree>
    <p:extLst>
      <p:ext uri="{BB962C8B-B14F-4D97-AF65-F5344CB8AC3E}">
        <p14:creationId xmlns:p14="http://schemas.microsoft.com/office/powerpoint/2010/main" val="2416639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5B6503-336F-8A75-E35C-4BD53A094568}"/>
              </a:ext>
            </a:extLst>
          </p:cNvPr>
          <p:cNvSpPr txBox="1"/>
          <p:nvPr/>
        </p:nvSpPr>
        <p:spPr>
          <a:xfrm>
            <a:off x="1002104" y="5658108"/>
            <a:ext cx="3824377" cy="400110"/>
          </a:xfrm>
          <a:prstGeom prst="rect">
            <a:avLst/>
          </a:prstGeom>
          <a:noFill/>
        </p:spPr>
        <p:txBody>
          <a:bodyPr wrap="square" rtlCol="0">
            <a:spAutoFit/>
          </a:bodyPr>
          <a:lstStyle/>
          <a:p>
            <a:pPr algn="ctr"/>
            <a:r>
              <a:rPr lang="es-ES" sz="1000" dirty="0">
                <a:solidFill>
                  <a:srgbClr val="1583BC"/>
                </a:solidFill>
                <a:latin typeface="Aptos" panose="020B0004020202020204" pitchFamily="34" charset="0"/>
              </a:rPr>
              <a:t>Descargable en:</a:t>
            </a:r>
          </a:p>
          <a:p>
            <a:pPr algn="ctr"/>
            <a:r>
              <a:rPr lang="es-ES" sz="1000" dirty="0">
                <a:solidFill>
                  <a:srgbClr val="1583BC"/>
                </a:solidFill>
                <a:latin typeface="Aptos" panose="020B0004020202020204" pitchFamily="34" charset="0"/>
              </a:rPr>
              <a:t>https://www.aeopas.org/trabajos-y-proyectos/digitalizacion/</a:t>
            </a:r>
          </a:p>
        </p:txBody>
      </p:sp>
      <p:pic>
        <p:nvPicPr>
          <p:cNvPr id="9" name="Imagen 8">
            <a:extLst>
              <a:ext uri="{FF2B5EF4-FFF2-40B4-BE49-F238E27FC236}">
                <a16:creationId xmlns:a16="http://schemas.microsoft.com/office/drawing/2014/main" id="{5045E03B-EE62-9748-A770-9B681D8B2C27}"/>
              </a:ext>
            </a:extLst>
          </p:cNvPr>
          <p:cNvPicPr>
            <a:picLocks noChangeAspect="1"/>
          </p:cNvPicPr>
          <p:nvPr/>
        </p:nvPicPr>
        <p:blipFill>
          <a:blip r:embed="rId2"/>
          <a:stretch>
            <a:fillRect/>
          </a:stretch>
        </p:blipFill>
        <p:spPr>
          <a:xfrm>
            <a:off x="331463" y="1417964"/>
            <a:ext cx="5764537" cy="3768611"/>
          </a:xfrm>
          <a:prstGeom prst="rect">
            <a:avLst/>
          </a:prstGeom>
        </p:spPr>
      </p:pic>
      <p:pic>
        <p:nvPicPr>
          <p:cNvPr id="12" name="Imagen 11">
            <a:extLst>
              <a:ext uri="{FF2B5EF4-FFF2-40B4-BE49-F238E27FC236}">
                <a16:creationId xmlns:a16="http://schemas.microsoft.com/office/drawing/2014/main" id="{3F051723-2C25-7149-966E-33EE236232A1}"/>
              </a:ext>
            </a:extLst>
          </p:cNvPr>
          <p:cNvPicPr>
            <a:picLocks noChangeAspect="1"/>
          </p:cNvPicPr>
          <p:nvPr/>
        </p:nvPicPr>
        <p:blipFill>
          <a:blip r:embed="rId3"/>
          <a:stretch>
            <a:fillRect/>
          </a:stretch>
        </p:blipFill>
        <p:spPr>
          <a:xfrm>
            <a:off x="6667618" y="1533881"/>
            <a:ext cx="4294165" cy="3638886"/>
          </a:xfrm>
          <a:prstGeom prst="rect">
            <a:avLst/>
          </a:prstGeom>
        </p:spPr>
      </p:pic>
    </p:spTree>
    <p:extLst>
      <p:ext uri="{BB962C8B-B14F-4D97-AF65-F5344CB8AC3E}">
        <p14:creationId xmlns:p14="http://schemas.microsoft.com/office/powerpoint/2010/main" val="30760105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3A203C1-D47C-E0FC-ED1C-BE8507950E6F}"/>
              </a:ext>
            </a:extLst>
          </p:cNvPr>
          <p:cNvSpPr txBox="1"/>
          <p:nvPr/>
        </p:nvSpPr>
        <p:spPr>
          <a:xfrm>
            <a:off x="2590799" y="2297837"/>
            <a:ext cx="8193315" cy="2185214"/>
          </a:xfrm>
          <a:prstGeom prst="rect">
            <a:avLst/>
          </a:prstGeom>
          <a:noFill/>
        </p:spPr>
        <p:txBody>
          <a:bodyPr wrap="square">
            <a:spAutoFit/>
          </a:bodyPr>
          <a:lstStyle/>
          <a:p>
            <a:r>
              <a:rPr lang="es-ES" sz="2800" b="1" dirty="0">
                <a:solidFill>
                  <a:schemeClr val="accent1"/>
                </a:solidFill>
              </a:rPr>
              <a:t>FORMACIÓN (CLAVE ESTRATÉGICA)</a:t>
            </a:r>
          </a:p>
          <a:p>
            <a:r>
              <a:rPr lang="es-ES" sz="2800" b="1" dirty="0">
                <a:solidFill>
                  <a:schemeClr val="accent1"/>
                </a:solidFill>
              </a:rPr>
              <a:t>SIN CAPACIDAD TÉCNICA NO HAY TRANSICIÓN</a:t>
            </a:r>
          </a:p>
          <a:p>
            <a:pPr lvl="1">
              <a:buFont typeface="Arial" panose="020B0604020202020204" pitchFamily="34" charset="0"/>
              <a:buChar char="•"/>
            </a:pPr>
            <a:r>
              <a:rPr lang="es-ES" sz="2000" dirty="0">
                <a:solidFill>
                  <a:schemeClr val="accent1"/>
                </a:solidFill>
              </a:rPr>
              <a:t>Formación operadores (EDAR/ETAP) </a:t>
            </a:r>
          </a:p>
          <a:p>
            <a:pPr lvl="1">
              <a:buFont typeface="Arial" panose="020B0604020202020204" pitchFamily="34" charset="0"/>
              <a:buChar char="•"/>
            </a:pPr>
            <a:r>
              <a:rPr lang="es-ES" sz="2000" dirty="0">
                <a:solidFill>
                  <a:schemeClr val="accent1"/>
                </a:solidFill>
              </a:rPr>
              <a:t>Programas AEOPAS </a:t>
            </a:r>
          </a:p>
          <a:p>
            <a:pPr lvl="1">
              <a:buFont typeface="Arial" panose="020B0604020202020204" pitchFamily="34" charset="0"/>
              <a:buChar char="•"/>
            </a:pPr>
            <a:r>
              <a:rPr lang="es-ES" sz="2000" dirty="0">
                <a:solidFill>
                  <a:schemeClr val="accent1"/>
                </a:solidFill>
              </a:rPr>
              <a:t>Transferencia de conocimiento </a:t>
            </a:r>
          </a:p>
          <a:p>
            <a:pPr lvl="1"/>
            <a:r>
              <a:rPr lang="es-ES" sz="2000" dirty="0">
                <a:solidFill>
                  <a:schemeClr val="accent1"/>
                </a:solidFill>
              </a:rPr>
              <a:t>👉 </a:t>
            </a:r>
            <a:r>
              <a:rPr lang="es-ES" sz="2000" i="1" dirty="0">
                <a:solidFill>
                  <a:schemeClr val="accent1"/>
                </a:solidFill>
              </a:rPr>
              <a:t>La transición hídrica es una transición del </a:t>
            </a:r>
            <a:r>
              <a:rPr lang="es-ES" sz="2000" i="1" dirty="0" err="1">
                <a:solidFill>
                  <a:schemeClr val="accent1"/>
                </a:solidFill>
              </a:rPr>
              <a:t>conocimient</a:t>
            </a:r>
            <a:endParaRPr lang="es-ES" sz="2000" dirty="0">
              <a:solidFill>
                <a:schemeClr val="accent1"/>
              </a:solidFill>
            </a:endParaRPr>
          </a:p>
        </p:txBody>
      </p:sp>
    </p:spTree>
    <p:extLst>
      <p:ext uri="{BB962C8B-B14F-4D97-AF65-F5344CB8AC3E}">
        <p14:creationId xmlns:p14="http://schemas.microsoft.com/office/powerpoint/2010/main" val="1524763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F84A9514-0965-6848-B2F9-92B2F0617400}"/>
              </a:ext>
            </a:extLst>
          </p:cNvPr>
          <p:cNvPicPr>
            <a:picLocks noGrp="1" noChangeAspect="1"/>
          </p:cNvPicPr>
          <p:nvPr>
            <p:ph idx="1"/>
          </p:nvPr>
        </p:nvPicPr>
        <p:blipFill>
          <a:blip r:embed="rId2"/>
          <a:stretch>
            <a:fillRect/>
          </a:stretch>
        </p:blipFill>
        <p:spPr>
          <a:xfrm>
            <a:off x="2445448" y="1339631"/>
            <a:ext cx="7301104" cy="4741855"/>
          </a:xfrm>
          <a:prstGeom prst="rect">
            <a:avLst/>
          </a:prstGeom>
        </p:spPr>
      </p:pic>
    </p:spTree>
    <p:extLst>
      <p:ext uri="{BB962C8B-B14F-4D97-AF65-F5344CB8AC3E}">
        <p14:creationId xmlns:p14="http://schemas.microsoft.com/office/powerpoint/2010/main" val="1347358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B1B7483-0498-71D6-6727-E6AE22DC967A}"/>
              </a:ext>
            </a:extLst>
          </p:cNvPr>
          <p:cNvSpPr>
            <a:spLocks noGrp="1"/>
          </p:cNvSpPr>
          <p:nvPr>
            <p:ph idx="1"/>
          </p:nvPr>
        </p:nvSpPr>
        <p:spPr>
          <a:xfrm>
            <a:off x="2725057" y="1905454"/>
            <a:ext cx="8269515" cy="4351338"/>
          </a:xfrm>
        </p:spPr>
        <p:txBody>
          <a:bodyPr/>
          <a:lstStyle/>
          <a:p>
            <a:pPr marL="0" indent="0">
              <a:buNone/>
            </a:pPr>
            <a:r>
              <a:rPr lang="es-ES" sz="3200" b="1" dirty="0">
                <a:solidFill>
                  <a:schemeClr val="accent1"/>
                </a:solidFill>
              </a:rPr>
              <a:t>AEOPAS = INFRAESTRUCTURA INSTITUCIONAL DEL SECTOR</a:t>
            </a:r>
          </a:p>
          <a:p>
            <a:r>
              <a:rPr lang="es-ES" sz="2000" dirty="0">
                <a:solidFill>
                  <a:schemeClr val="accent1"/>
                </a:solidFill>
              </a:rPr>
              <a:t>Espacio de cooperación </a:t>
            </a:r>
          </a:p>
          <a:p>
            <a:r>
              <a:rPr lang="es-ES" sz="2000" dirty="0">
                <a:solidFill>
                  <a:schemeClr val="accent1"/>
                </a:solidFill>
              </a:rPr>
              <a:t>Generación de conocimiento </a:t>
            </a:r>
          </a:p>
          <a:p>
            <a:r>
              <a:rPr lang="es-ES" sz="2000" dirty="0">
                <a:solidFill>
                  <a:schemeClr val="accent1"/>
                </a:solidFill>
              </a:rPr>
              <a:t>Guías técnicas </a:t>
            </a:r>
          </a:p>
          <a:p>
            <a:r>
              <a:rPr lang="es-ES" sz="2000" dirty="0">
                <a:solidFill>
                  <a:schemeClr val="accent1"/>
                </a:solidFill>
              </a:rPr>
              <a:t>Red de operadores </a:t>
            </a:r>
          </a:p>
          <a:p>
            <a:r>
              <a:rPr lang="es-ES" sz="2000" dirty="0">
                <a:solidFill>
                  <a:schemeClr val="accent1"/>
                </a:solidFill>
              </a:rPr>
              <a:t>👉 </a:t>
            </a:r>
            <a:r>
              <a:rPr lang="es-ES" sz="2000" b="1" dirty="0">
                <a:solidFill>
                  <a:schemeClr val="accent1"/>
                </a:solidFill>
              </a:rPr>
              <a:t>Espacio común para elaborar estrategias compartidas</a:t>
            </a:r>
            <a:endParaRPr lang="es-ES" sz="2000" dirty="0">
              <a:solidFill>
                <a:schemeClr val="accent1"/>
              </a:solidFill>
            </a:endParaRPr>
          </a:p>
          <a:p>
            <a:endParaRPr lang="es-ES" dirty="0"/>
          </a:p>
        </p:txBody>
      </p:sp>
    </p:spTree>
    <p:extLst>
      <p:ext uri="{BB962C8B-B14F-4D97-AF65-F5344CB8AC3E}">
        <p14:creationId xmlns:p14="http://schemas.microsoft.com/office/powerpoint/2010/main" val="303144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C40D351-17EE-7F62-6C37-8A3C6CCD7668}"/>
              </a:ext>
            </a:extLst>
          </p:cNvPr>
          <p:cNvSpPr>
            <a:spLocks noGrp="1"/>
          </p:cNvSpPr>
          <p:nvPr>
            <p:ph idx="1"/>
          </p:nvPr>
        </p:nvSpPr>
        <p:spPr>
          <a:xfrm>
            <a:off x="2013857" y="2007053"/>
            <a:ext cx="8879114" cy="2942318"/>
          </a:xfrm>
        </p:spPr>
        <p:txBody>
          <a:bodyPr/>
          <a:lstStyle/>
          <a:p>
            <a:pPr marL="0" indent="0">
              <a:buNone/>
            </a:pPr>
            <a:r>
              <a:rPr lang="es-ES" b="1" dirty="0">
                <a:solidFill>
                  <a:schemeClr val="accent1"/>
                </a:solidFill>
              </a:rPr>
              <a:t>ADAPTACIÓN YA EN MARCHA. EXISTEN SOLUCIONES:</a:t>
            </a:r>
          </a:p>
        </p:txBody>
      </p:sp>
      <p:sp>
        <p:nvSpPr>
          <p:cNvPr id="4" name="Marcador de contenido 2">
            <a:extLst>
              <a:ext uri="{FF2B5EF4-FFF2-40B4-BE49-F238E27FC236}">
                <a16:creationId xmlns:a16="http://schemas.microsoft.com/office/drawing/2014/main" id="{FB121BFF-ADEC-FF93-9CC6-414F97CEE8E3}"/>
              </a:ext>
            </a:extLst>
          </p:cNvPr>
          <p:cNvSpPr txBox="1">
            <a:spLocks/>
          </p:cNvSpPr>
          <p:nvPr/>
        </p:nvSpPr>
        <p:spPr>
          <a:xfrm>
            <a:off x="3109685" y="2623912"/>
            <a:ext cx="4132943" cy="2942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solidFill>
                  <a:schemeClr val="accent1"/>
                </a:solidFill>
              </a:rPr>
              <a:t>Planes de sequía </a:t>
            </a:r>
          </a:p>
          <a:p>
            <a:r>
              <a:rPr lang="es-ES" sz="2000" dirty="0">
                <a:solidFill>
                  <a:schemeClr val="accent1"/>
                </a:solidFill>
              </a:rPr>
              <a:t>Planes climáticos </a:t>
            </a:r>
          </a:p>
          <a:p>
            <a:r>
              <a:rPr lang="es-ES" sz="2000" dirty="0">
                <a:solidFill>
                  <a:schemeClr val="accent1"/>
                </a:solidFill>
              </a:rPr>
              <a:t>Observatorios </a:t>
            </a:r>
          </a:p>
          <a:p>
            <a:r>
              <a:rPr lang="es-ES" sz="2000" dirty="0">
                <a:solidFill>
                  <a:schemeClr val="accent1"/>
                </a:solidFill>
              </a:rPr>
              <a:t>Experiencias locales </a:t>
            </a:r>
          </a:p>
          <a:p>
            <a:pPr marL="0" indent="0">
              <a:buFont typeface="Arial" panose="020B0604020202020204" pitchFamily="34" charset="0"/>
              <a:buNone/>
            </a:pPr>
            <a:r>
              <a:rPr lang="es-ES" sz="2000" dirty="0">
                <a:solidFill>
                  <a:schemeClr val="accent1"/>
                </a:solidFill>
              </a:rPr>
              <a:t>👉 </a:t>
            </a:r>
            <a:r>
              <a:rPr lang="es-ES" sz="2000" i="1" dirty="0">
                <a:solidFill>
                  <a:schemeClr val="accent1"/>
                </a:solidFill>
              </a:rPr>
              <a:t>El reto es escalar</a:t>
            </a:r>
            <a:endParaRPr lang="es-ES" sz="2000" dirty="0">
              <a:solidFill>
                <a:schemeClr val="accent1"/>
              </a:solidFill>
            </a:endParaRPr>
          </a:p>
          <a:p>
            <a:endParaRPr lang="es-ES" dirty="0">
              <a:solidFill>
                <a:schemeClr val="accent1"/>
              </a:solidFill>
            </a:endParaRPr>
          </a:p>
        </p:txBody>
      </p:sp>
    </p:spTree>
    <p:extLst>
      <p:ext uri="{BB962C8B-B14F-4D97-AF65-F5344CB8AC3E}">
        <p14:creationId xmlns:p14="http://schemas.microsoft.com/office/powerpoint/2010/main" val="276356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4C87E14-BE12-E15D-904D-B54E8590FE3D}"/>
              </a:ext>
            </a:extLst>
          </p:cNvPr>
          <p:cNvSpPr txBox="1"/>
          <p:nvPr/>
        </p:nvSpPr>
        <p:spPr>
          <a:xfrm>
            <a:off x="2082800" y="2231909"/>
            <a:ext cx="9143999" cy="584775"/>
          </a:xfrm>
          <a:prstGeom prst="rect">
            <a:avLst/>
          </a:prstGeom>
          <a:noFill/>
        </p:spPr>
        <p:txBody>
          <a:bodyPr wrap="square">
            <a:spAutoFit/>
          </a:bodyPr>
          <a:lstStyle/>
          <a:p>
            <a:r>
              <a:rPr lang="es-ES" sz="3200" b="1" dirty="0">
                <a:solidFill>
                  <a:schemeClr val="accent1"/>
                </a:solidFill>
              </a:rPr>
              <a:t>SIN INVERSIÓN NO HAY SEGURIDAD HÍDRICA</a:t>
            </a:r>
          </a:p>
        </p:txBody>
      </p:sp>
      <p:sp>
        <p:nvSpPr>
          <p:cNvPr id="4" name="CuadroTexto 3">
            <a:extLst>
              <a:ext uri="{FF2B5EF4-FFF2-40B4-BE49-F238E27FC236}">
                <a16:creationId xmlns:a16="http://schemas.microsoft.com/office/drawing/2014/main" id="{4DAE85A7-0675-FDDD-3E2B-47D104FE22D8}"/>
              </a:ext>
            </a:extLst>
          </p:cNvPr>
          <p:cNvSpPr txBox="1"/>
          <p:nvPr/>
        </p:nvSpPr>
        <p:spPr>
          <a:xfrm>
            <a:off x="2873828" y="2914081"/>
            <a:ext cx="6096000" cy="1631216"/>
          </a:xfrm>
          <a:prstGeom prst="rect">
            <a:avLst/>
          </a:prstGeom>
          <a:noFill/>
        </p:spPr>
        <p:txBody>
          <a:bodyPr wrap="square">
            <a:spAutoFit/>
          </a:bodyPr>
          <a:lstStyle/>
          <a:p>
            <a:pPr>
              <a:buFont typeface="Arial" panose="020B0604020202020204" pitchFamily="34" charset="0"/>
              <a:buChar char="•"/>
            </a:pPr>
            <a:r>
              <a:rPr lang="es-ES" sz="2000" dirty="0">
                <a:solidFill>
                  <a:schemeClr val="accent1"/>
                </a:solidFill>
              </a:rPr>
              <a:t>Renovación de redes </a:t>
            </a:r>
          </a:p>
          <a:p>
            <a:pPr>
              <a:buFont typeface="Arial" panose="020B0604020202020204" pitchFamily="34" charset="0"/>
              <a:buChar char="•"/>
            </a:pPr>
            <a:r>
              <a:rPr lang="es-ES" sz="2000" dirty="0">
                <a:solidFill>
                  <a:schemeClr val="accent1"/>
                </a:solidFill>
              </a:rPr>
              <a:t>Reducción de pérdidas </a:t>
            </a:r>
          </a:p>
          <a:p>
            <a:pPr>
              <a:buFont typeface="Arial" panose="020B0604020202020204" pitchFamily="34" charset="0"/>
              <a:buChar char="•"/>
            </a:pPr>
            <a:r>
              <a:rPr lang="es-ES" sz="2000" dirty="0">
                <a:solidFill>
                  <a:schemeClr val="accent1"/>
                </a:solidFill>
              </a:rPr>
              <a:t>Digitalización </a:t>
            </a:r>
          </a:p>
          <a:p>
            <a:pPr>
              <a:buFont typeface="Arial" panose="020B0604020202020204" pitchFamily="34" charset="0"/>
              <a:buChar char="•"/>
            </a:pPr>
            <a:r>
              <a:rPr lang="es-ES" sz="2000" dirty="0">
                <a:solidFill>
                  <a:schemeClr val="accent1"/>
                </a:solidFill>
              </a:rPr>
              <a:t>Resiliencia </a:t>
            </a:r>
          </a:p>
          <a:p>
            <a:r>
              <a:rPr lang="es-ES" sz="2000" dirty="0">
                <a:solidFill>
                  <a:schemeClr val="accent1"/>
                </a:solidFill>
              </a:rPr>
              <a:t>👉 </a:t>
            </a:r>
            <a:r>
              <a:rPr lang="es-ES" sz="2000" i="1" dirty="0">
                <a:solidFill>
                  <a:schemeClr val="accent1"/>
                </a:solidFill>
              </a:rPr>
              <a:t>Invertir en agua es invertir en país</a:t>
            </a:r>
            <a:endParaRPr lang="es-ES" sz="2000" dirty="0">
              <a:solidFill>
                <a:schemeClr val="accent1"/>
              </a:solidFill>
            </a:endParaRPr>
          </a:p>
        </p:txBody>
      </p:sp>
    </p:spTree>
    <p:extLst>
      <p:ext uri="{BB962C8B-B14F-4D97-AF65-F5344CB8AC3E}">
        <p14:creationId xmlns:p14="http://schemas.microsoft.com/office/powerpoint/2010/main" val="135229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FE087-8096-4531-50FD-37214D3C7B49}"/>
              </a:ext>
            </a:extLst>
          </p:cNvPr>
          <p:cNvSpPr>
            <a:spLocks noGrp="1"/>
          </p:cNvSpPr>
          <p:nvPr>
            <p:ph type="title"/>
          </p:nvPr>
        </p:nvSpPr>
        <p:spPr/>
        <p:txBody>
          <a:bodyPr/>
          <a:lstStyle/>
          <a:p>
            <a:br>
              <a:rPr lang="es-ES" dirty="0"/>
            </a:br>
            <a:endParaRPr lang="es-ES" dirty="0"/>
          </a:p>
        </p:txBody>
      </p:sp>
      <p:sp>
        <p:nvSpPr>
          <p:cNvPr id="3" name="Marcador de contenido 2">
            <a:extLst>
              <a:ext uri="{FF2B5EF4-FFF2-40B4-BE49-F238E27FC236}">
                <a16:creationId xmlns:a16="http://schemas.microsoft.com/office/drawing/2014/main" id="{1C75DDEE-0C11-E42E-A88F-B191FC85295F}"/>
              </a:ext>
            </a:extLst>
          </p:cNvPr>
          <p:cNvSpPr>
            <a:spLocks noGrp="1"/>
          </p:cNvSpPr>
          <p:nvPr>
            <p:ph idx="1"/>
          </p:nvPr>
        </p:nvSpPr>
        <p:spPr/>
        <p:txBody>
          <a:bodyPr/>
          <a:lstStyle/>
          <a:p>
            <a:pPr marL="0" indent="0">
              <a:buNone/>
            </a:pPr>
            <a:r>
              <a:rPr lang="es-ES" sz="3200" b="1" dirty="0">
                <a:solidFill>
                  <a:schemeClr val="accent1"/>
                </a:solidFill>
              </a:rPr>
              <a:t>GOBERNANZA. EL VERDADERO CUELLO DE BOTELLA</a:t>
            </a:r>
          </a:p>
        </p:txBody>
      </p:sp>
      <p:sp>
        <p:nvSpPr>
          <p:cNvPr id="5" name="Marcador de contenido 2">
            <a:extLst>
              <a:ext uri="{FF2B5EF4-FFF2-40B4-BE49-F238E27FC236}">
                <a16:creationId xmlns:a16="http://schemas.microsoft.com/office/drawing/2014/main" id="{BDF64A74-A84E-2EE2-D3D6-9B00E565D4C9}"/>
              </a:ext>
            </a:extLst>
          </p:cNvPr>
          <p:cNvSpPr txBox="1">
            <a:spLocks/>
          </p:cNvSpPr>
          <p:nvPr/>
        </p:nvSpPr>
        <p:spPr>
          <a:xfrm>
            <a:off x="2521857" y="2561771"/>
            <a:ext cx="10515600" cy="3470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dirty="0">
                <a:solidFill>
                  <a:schemeClr val="accent1"/>
                </a:solidFill>
              </a:rPr>
              <a:t>Coordinación interadministrativa </a:t>
            </a:r>
          </a:p>
          <a:p>
            <a:r>
              <a:rPr lang="es-ES" sz="2400" dirty="0">
                <a:solidFill>
                  <a:schemeClr val="accent1"/>
                </a:solidFill>
              </a:rPr>
              <a:t>Marco regulatorio </a:t>
            </a:r>
          </a:p>
          <a:p>
            <a:r>
              <a:rPr lang="es-ES" sz="2400" dirty="0">
                <a:solidFill>
                  <a:schemeClr val="accent1"/>
                </a:solidFill>
              </a:rPr>
              <a:t>Gestión supramunicipal </a:t>
            </a:r>
          </a:p>
          <a:p>
            <a:pPr marL="0" indent="0">
              <a:buNone/>
            </a:pPr>
            <a:r>
              <a:rPr lang="es-ES" sz="2400" dirty="0">
                <a:solidFill>
                  <a:schemeClr val="accent1"/>
                </a:solidFill>
              </a:rPr>
              <a:t>👉 </a:t>
            </a:r>
            <a:r>
              <a:rPr lang="es-ES" sz="2400" i="1" dirty="0">
                <a:solidFill>
                  <a:schemeClr val="accent1"/>
                </a:solidFill>
              </a:rPr>
              <a:t>Sin gobernanza multinivel no hay solución</a:t>
            </a:r>
            <a:endParaRPr lang="es-ES" sz="2400" dirty="0">
              <a:solidFill>
                <a:schemeClr val="accent1"/>
              </a:solidFill>
            </a:endParaRPr>
          </a:p>
          <a:p>
            <a:endParaRPr lang="es-ES" sz="2400" dirty="0">
              <a:solidFill>
                <a:schemeClr val="accent1"/>
              </a:solidFill>
            </a:endParaRPr>
          </a:p>
        </p:txBody>
      </p:sp>
    </p:spTree>
    <p:extLst>
      <p:ext uri="{BB962C8B-B14F-4D97-AF65-F5344CB8AC3E}">
        <p14:creationId xmlns:p14="http://schemas.microsoft.com/office/powerpoint/2010/main" val="3786134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BB1301-76D2-5E1D-929F-BAB40BEB272C}"/>
              </a:ext>
            </a:extLst>
          </p:cNvPr>
          <p:cNvSpPr>
            <a:spLocks noGrp="1"/>
          </p:cNvSpPr>
          <p:nvPr>
            <p:ph type="title"/>
          </p:nvPr>
        </p:nvSpPr>
        <p:spPr>
          <a:xfrm>
            <a:off x="736600" y="1881184"/>
            <a:ext cx="10515600" cy="1325563"/>
          </a:xfrm>
        </p:spPr>
        <p:txBody>
          <a:bodyPr>
            <a:normAutofit fontScale="90000"/>
          </a:bodyPr>
          <a:lstStyle/>
          <a:p>
            <a:pPr algn="ctr"/>
            <a:r>
              <a:rPr lang="es-ES" b="1" dirty="0">
                <a:solidFill>
                  <a:schemeClr val="accent1"/>
                </a:solidFill>
              </a:rPr>
              <a:t>EL AGUA YA NO ES UN PROBLEMA TÉCNICO</a:t>
            </a:r>
            <a:br>
              <a:rPr lang="es-ES" b="1" dirty="0">
                <a:solidFill>
                  <a:schemeClr val="accent1"/>
                </a:solidFill>
              </a:rPr>
            </a:br>
            <a:endParaRPr lang="es-ES" dirty="0">
              <a:solidFill>
                <a:schemeClr val="accent1"/>
              </a:solidFill>
            </a:endParaRPr>
          </a:p>
        </p:txBody>
      </p:sp>
      <p:sp>
        <p:nvSpPr>
          <p:cNvPr id="7" name="CuadroTexto 6">
            <a:extLst>
              <a:ext uri="{FF2B5EF4-FFF2-40B4-BE49-F238E27FC236}">
                <a16:creationId xmlns:a16="http://schemas.microsoft.com/office/drawing/2014/main" id="{8E2DEFCD-CDF0-C438-A6F1-11492984C4F5}"/>
              </a:ext>
            </a:extLst>
          </p:cNvPr>
          <p:cNvSpPr txBox="1"/>
          <p:nvPr/>
        </p:nvSpPr>
        <p:spPr>
          <a:xfrm>
            <a:off x="2398486" y="2841509"/>
            <a:ext cx="6096000" cy="2031325"/>
          </a:xfrm>
          <a:prstGeom prst="rect">
            <a:avLst/>
          </a:prstGeom>
          <a:noFill/>
        </p:spPr>
        <p:txBody>
          <a:bodyPr wrap="square">
            <a:spAutoFit/>
          </a:bodyPr>
          <a:lstStyle/>
          <a:p>
            <a:r>
              <a:rPr lang="es-ES" dirty="0">
                <a:solidFill>
                  <a:schemeClr val="accent1"/>
                </a:solidFill>
              </a:rPr>
              <a:t>ES UN DESAFÍO ESTRATÉGICO DE PAÍS</a:t>
            </a:r>
          </a:p>
          <a:p>
            <a:pPr marL="285750" indent="-285750">
              <a:buFont typeface="Arial" panose="020B0604020202020204" pitchFamily="34" charset="0"/>
              <a:buChar char="•"/>
            </a:pPr>
            <a:r>
              <a:rPr lang="es-ES" dirty="0">
                <a:solidFill>
                  <a:schemeClr val="accent1"/>
                </a:solidFill>
              </a:rPr>
              <a:t>Cambio climático </a:t>
            </a:r>
          </a:p>
          <a:p>
            <a:pPr marL="285750" indent="-285750">
              <a:buFont typeface="Arial" panose="020B0604020202020204" pitchFamily="34" charset="0"/>
              <a:buChar char="•"/>
            </a:pPr>
            <a:r>
              <a:rPr lang="es-ES" dirty="0">
                <a:solidFill>
                  <a:schemeClr val="accent1"/>
                </a:solidFill>
              </a:rPr>
              <a:t>Crisis energética </a:t>
            </a:r>
          </a:p>
          <a:p>
            <a:pPr marL="285750" indent="-285750">
              <a:buFont typeface="Arial" panose="020B0604020202020204" pitchFamily="34" charset="0"/>
              <a:buChar char="•"/>
            </a:pPr>
            <a:r>
              <a:rPr lang="es-ES" dirty="0">
                <a:solidFill>
                  <a:schemeClr val="accent1"/>
                </a:solidFill>
              </a:rPr>
              <a:t>Presión sobre infraestructuras </a:t>
            </a:r>
          </a:p>
          <a:p>
            <a:pPr marL="285750" indent="-285750">
              <a:buFont typeface="Arial" panose="020B0604020202020204" pitchFamily="34" charset="0"/>
              <a:buChar char="•"/>
            </a:pPr>
            <a:r>
              <a:rPr lang="es-ES" dirty="0">
                <a:solidFill>
                  <a:schemeClr val="accent1"/>
                </a:solidFill>
              </a:rPr>
              <a:t>Demanda social creciente </a:t>
            </a:r>
          </a:p>
          <a:p>
            <a:endParaRPr lang="es-ES" dirty="0">
              <a:solidFill>
                <a:schemeClr val="accent1"/>
              </a:solidFill>
            </a:endParaRPr>
          </a:p>
          <a:p>
            <a:r>
              <a:rPr lang="es-ES" dirty="0">
                <a:solidFill>
                  <a:schemeClr val="accent1"/>
                </a:solidFill>
              </a:rPr>
              <a:t>👉 </a:t>
            </a:r>
            <a:r>
              <a:rPr lang="es-ES" i="1" dirty="0">
                <a:solidFill>
                  <a:schemeClr val="accent1"/>
                </a:solidFill>
              </a:rPr>
              <a:t>Estamos en un cambio de era en la gestión del agua</a:t>
            </a:r>
            <a:endParaRPr lang="es-ES" dirty="0">
              <a:solidFill>
                <a:schemeClr val="accent1"/>
              </a:solidFill>
            </a:endParaRPr>
          </a:p>
        </p:txBody>
      </p:sp>
    </p:spTree>
    <p:extLst>
      <p:ext uri="{BB962C8B-B14F-4D97-AF65-F5344CB8AC3E}">
        <p14:creationId xmlns:p14="http://schemas.microsoft.com/office/powerpoint/2010/main" val="3804905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BDBD3EA-A182-429A-8F29-F380B4E16324}"/>
              </a:ext>
            </a:extLst>
          </p:cNvPr>
          <p:cNvSpPr>
            <a:spLocks noGrp="1"/>
          </p:cNvSpPr>
          <p:nvPr>
            <p:ph idx="1"/>
          </p:nvPr>
        </p:nvSpPr>
        <p:spPr>
          <a:xfrm>
            <a:off x="2434773" y="1963512"/>
            <a:ext cx="10515600" cy="4351338"/>
          </a:xfrm>
        </p:spPr>
        <p:txBody>
          <a:bodyPr>
            <a:normAutofit/>
          </a:bodyPr>
          <a:lstStyle/>
          <a:p>
            <a:pPr marL="0" indent="0">
              <a:buNone/>
            </a:pPr>
            <a:r>
              <a:rPr lang="es-ES" sz="3200" b="1" dirty="0">
                <a:solidFill>
                  <a:schemeClr val="accent1"/>
                </a:solidFill>
              </a:rPr>
              <a:t>LA TRANSICIÓN HÍDRICA REQUIERE</a:t>
            </a:r>
          </a:p>
        </p:txBody>
      </p:sp>
      <p:sp>
        <p:nvSpPr>
          <p:cNvPr id="4" name="Marcador de contenido 2">
            <a:extLst>
              <a:ext uri="{FF2B5EF4-FFF2-40B4-BE49-F238E27FC236}">
                <a16:creationId xmlns:a16="http://schemas.microsoft.com/office/drawing/2014/main" id="{06AE54CC-2CCE-70DA-7BA4-955F887B410B}"/>
              </a:ext>
            </a:extLst>
          </p:cNvPr>
          <p:cNvSpPr txBox="1">
            <a:spLocks/>
          </p:cNvSpPr>
          <p:nvPr/>
        </p:nvSpPr>
        <p:spPr>
          <a:xfrm>
            <a:off x="3323772" y="2724377"/>
            <a:ext cx="70539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err="1">
                <a:solidFill>
                  <a:schemeClr val="accent1"/>
                </a:solidFill>
              </a:rPr>
              <a:t>Cocreación</a:t>
            </a:r>
            <a:r>
              <a:rPr lang="es-ES" sz="2000" dirty="0">
                <a:solidFill>
                  <a:schemeClr val="accent1"/>
                </a:solidFill>
              </a:rPr>
              <a:t> </a:t>
            </a:r>
          </a:p>
          <a:p>
            <a:r>
              <a:rPr lang="es-ES" sz="2000" dirty="0">
                <a:solidFill>
                  <a:schemeClr val="accent1"/>
                </a:solidFill>
              </a:rPr>
              <a:t>Digitalización </a:t>
            </a:r>
          </a:p>
          <a:p>
            <a:r>
              <a:rPr lang="es-ES" sz="2000" dirty="0">
                <a:solidFill>
                  <a:schemeClr val="accent1"/>
                </a:solidFill>
              </a:rPr>
              <a:t>Formación </a:t>
            </a:r>
          </a:p>
          <a:p>
            <a:r>
              <a:rPr lang="es-ES" sz="2000" dirty="0">
                <a:solidFill>
                  <a:schemeClr val="accent1"/>
                </a:solidFill>
              </a:rPr>
              <a:t>Inversión </a:t>
            </a:r>
          </a:p>
          <a:p>
            <a:r>
              <a:rPr lang="es-ES" sz="2000" dirty="0">
                <a:solidFill>
                  <a:schemeClr val="accent1"/>
                </a:solidFill>
              </a:rPr>
              <a:t>Gobernanza</a:t>
            </a:r>
          </a:p>
          <a:p>
            <a:r>
              <a:rPr lang="es-ES" sz="2000" dirty="0">
                <a:solidFill>
                  <a:schemeClr val="accent1"/>
                </a:solidFill>
              </a:rPr>
              <a:t>Que todas las </a:t>
            </a:r>
            <a:r>
              <a:rPr lang="es-ES" sz="2000" dirty="0" err="1">
                <a:solidFill>
                  <a:schemeClr val="accent1"/>
                </a:solidFill>
              </a:rPr>
              <a:t>adminsitraciones</a:t>
            </a:r>
            <a:r>
              <a:rPr lang="es-ES" sz="2000" dirty="0">
                <a:solidFill>
                  <a:schemeClr val="accent1"/>
                </a:solidFill>
              </a:rPr>
              <a:t> se tomen la transición hídrica en serio </a:t>
            </a:r>
          </a:p>
          <a:p>
            <a:endParaRPr lang="es-ES" sz="2000" dirty="0">
              <a:solidFill>
                <a:schemeClr val="accent1"/>
              </a:solidFill>
            </a:endParaRPr>
          </a:p>
        </p:txBody>
      </p:sp>
    </p:spTree>
    <p:extLst>
      <p:ext uri="{BB962C8B-B14F-4D97-AF65-F5344CB8AC3E}">
        <p14:creationId xmlns:p14="http://schemas.microsoft.com/office/powerpoint/2010/main" val="335890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84E6C-093F-0E29-609A-CACA0CE2CDD0}"/>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223B56E-411E-2174-2FFD-19F17936348A}"/>
              </a:ext>
            </a:extLst>
          </p:cNvPr>
          <p:cNvSpPr>
            <a:spLocks noGrp="1"/>
          </p:cNvSpPr>
          <p:nvPr>
            <p:ph idx="1"/>
          </p:nvPr>
        </p:nvSpPr>
        <p:spPr>
          <a:xfrm>
            <a:off x="838200" y="2355397"/>
            <a:ext cx="10515600" cy="4351338"/>
          </a:xfrm>
        </p:spPr>
        <p:txBody>
          <a:bodyPr>
            <a:normAutofit/>
          </a:bodyPr>
          <a:lstStyle/>
          <a:p>
            <a:pPr marL="0" indent="0" algn="ctr">
              <a:buNone/>
            </a:pPr>
            <a:r>
              <a:rPr lang="es-ES" sz="3200" b="1" dirty="0">
                <a:solidFill>
                  <a:schemeClr val="accent1"/>
                </a:solidFill>
              </a:rPr>
              <a:t>MUCHAS GRACIAS POR SU ATENCIÓN</a:t>
            </a:r>
          </a:p>
          <a:p>
            <a:pPr marL="0" indent="0" algn="ctr">
              <a:buNone/>
            </a:pPr>
            <a:endParaRPr lang="es-ES" sz="3200" b="1" dirty="0">
              <a:solidFill>
                <a:schemeClr val="accent1"/>
              </a:solidFill>
            </a:endParaRPr>
          </a:p>
          <a:p>
            <a:pPr marL="0" indent="0" algn="ctr">
              <a:buNone/>
            </a:pPr>
            <a:r>
              <a:rPr lang="es-ES" sz="3200" b="1" dirty="0">
                <a:solidFill>
                  <a:schemeClr val="accent1"/>
                </a:solidFill>
              </a:rPr>
              <a:t>Luis Babiano</a:t>
            </a:r>
          </a:p>
          <a:p>
            <a:pPr marL="0" indent="0" algn="ctr">
              <a:buNone/>
            </a:pPr>
            <a:r>
              <a:rPr lang="es-ES" sz="2400" dirty="0">
                <a:solidFill>
                  <a:schemeClr val="accent1"/>
                </a:solidFill>
              </a:rPr>
              <a:t>Gerente de AEOPAS</a:t>
            </a:r>
          </a:p>
          <a:p>
            <a:pPr marL="0" indent="0" algn="ctr">
              <a:buNone/>
            </a:pPr>
            <a:r>
              <a:rPr lang="es-ES" sz="1800" dirty="0">
                <a:solidFill>
                  <a:schemeClr val="accent1"/>
                </a:solidFill>
              </a:rPr>
              <a:t>ababiano@aeopas.org</a:t>
            </a:r>
          </a:p>
        </p:txBody>
      </p:sp>
    </p:spTree>
    <p:extLst>
      <p:ext uri="{BB962C8B-B14F-4D97-AF65-F5344CB8AC3E}">
        <p14:creationId xmlns:p14="http://schemas.microsoft.com/office/powerpoint/2010/main" val="3079814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B2AA-B5A1-8051-E255-70A14D933762}"/>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D2D3E87A-0A2D-EC47-DD3E-07E4CB56C6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53720" y="5743343"/>
            <a:ext cx="1733908" cy="1114657"/>
          </a:xfrm>
          <a:prstGeom prst="rect">
            <a:avLst/>
          </a:prstGeom>
        </p:spPr>
      </p:pic>
      <p:pic>
        <p:nvPicPr>
          <p:cNvPr id="4" name="Imagen 3">
            <a:extLst>
              <a:ext uri="{FF2B5EF4-FFF2-40B4-BE49-F238E27FC236}">
                <a16:creationId xmlns:a16="http://schemas.microsoft.com/office/drawing/2014/main" id="{E7F54368-8E4B-5160-861D-70BB3DF7B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384292"/>
            <a:ext cx="3905671" cy="2303595"/>
          </a:xfrm>
          <a:prstGeom prst="rect">
            <a:avLst/>
          </a:prstGeom>
        </p:spPr>
      </p:pic>
      <p:pic>
        <p:nvPicPr>
          <p:cNvPr id="5" name="Imagen 4">
            <a:extLst>
              <a:ext uri="{FF2B5EF4-FFF2-40B4-BE49-F238E27FC236}">
                <a16:creationId xmlns:a16="http://schemas.microsoft.com/office/drawing/2014/main" id="{03A2B5CA-F563-6981-7859-ECE8A9A113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4160" y="1363604"/>
            <a:ext cx="5981093" cy="3482875"/>
          </a:xfrm>
          <a:prstGeom prst="rect">
            <a:avLst/>
          </a:prstGeom>
        </p:spPr>
      </p:pic>
      <p:pic>
        <p:nvPicPr>
          <p:cNvPr id="6" name="Imagen 5">
            <a:extLst>
              <a:ext uri="{FF2B5EF4-FFF2-40B4-BE49-F238E27FC236}">
                <a16:creationId xmlns:a16="http://schemas.microsoft.com/office/drawing/2014/main" id="{C65B5B04-2DF6-9F99-8242-28C9E5AE4D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1084" y="3422938"/>
            <a:ext cx="3772863" cy="3063986"/>
          </a:xfrm>
          <a:prstGeom prst="rect">
            <a:avLst/>
          </a:prstGeom>
        </p:spPr>
      </p:pic>
    </p:spTree>
    <p:extLst>
      <p:ext uri="{BB962C8B-B14F-4D97-AF65-F5344CB8AC3E}">
        <p14:creationId xmlns:p14="http://schemas.microsoft.com/office/powerpoint/2010/main" val="17471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796AC-2CE9-D8BD-0315-1DED188745B3}"/>
              </a:ext>
            </a:extLst>
          </p:cNvPr>
          <p:cNvSpPr>
            <a:spLocks noGrp="1"/>
          </p:cNvSpPr>
          <p:nvPr>
            <p:ph type="title"/>
          </p:nvPr>
        </p:nvSpPr>
        <p:spPr>
          <a:xfrm>
            <a:off x="1600200" y="1971333"/>
            <a:ext cx="10515600" cy="1325563"/>
          </a:xfrm>
        </p:spPr>
        <p:txBody>
          <a:bodyPr>
            <a:normAutofit/>
          </a:bodyPr>
          <a:lstStyle/>
          <a:p>
            <a:r>
              <a:rPr lang="es-ES" sz="4000" b="1" dirty="0">
                <a:solidFill>
                  <a:schemeClr val="accent1"/>
                </a:solidFill>
              </a:rPr>
              <a:t> ¿QUÉ ES LA TRANSICIÓN HÍDRICA?</a:t>
            </a:r>
            <a:br>
              <a:rPr lang="es-ES" sz="4000" b="1" dirty="0">
                <a:solidFill>
                  <a:schemeClr val="accent1"/>
                </a:solidFill>
              </a:rPr>
            </a:br>
            <a:endParaRPr lang="es-ES" sz="4000" b="1" dirty="0">
              <a:solidFill>
                <a:schemeClr val="accent1"/>
              </a:solidFill>
            </a:endParaRPr>
          </a:p>
        </p:txBody>
      </p:sp>
      <p:sp>
        <p:nvSpPr>
          <p:cNvPr id="3" name="Marcador de contenido 2">
            <a:extLst>
              <a:ext uri="{FF2B5EF4-FFF2-40B4-BE49-F238E27FC236}">
                <a16:creationId xmlns:a16="http://schemas.microsoft.com/office/drawing/2014/main" id="{43D14F35-ADF8-1875-C8E9-1B76EA0A545A}"/>
              </a:ext>
            </a:extLst>
          </p:cNvPr>
          <p:cNvSpPr>
            <a:spLocks noGrp="1"/>
          </p:cNvSpPr>
          <p:nvPr>
            <p:ph idx="1"/>
          </p:nvPr>
        </p:nvSpPr>
        <p:spPr>
          <a:xfrm>
            <a:off x="2115457" y="2924401"/>
            <a:ext cx="10515600" cy="4351338"/>
          </a:xfrm>
        </p:spPr>
        <p:txBody>
          <a:bodyPr>
            <a:normAutofit/>
          </a:bodyPr>
          <a:lstStyle/>
          <a:p>
            <a:r>
              <a:rPr lang="es-ES" sz="1800" b="1" dirty="0">
                <a:solidFill>
                  <a:schemeClr val="accent1"/>
                </a:solidFill>
              </a:rPr>
              <a:t>NO ES UNA OPCIÓN, ES UNA NECESIDAD</a:t>
            </a:r>
          </a:p>
          <a:p>
            <a:pPr>
              <a:buFont typeface="Arial" panose="020B0604020202020204" pitchFamily="34" charset="0"/>
              <a:buChar char="•"/>
            </a:pPr>
            <a:r>
              <a:rPr lang="es-ES" sz="1800" dirty="0">
                <a:solidFill>
                  <a:schemeClr val="accent1"/>
                </a:solidFill>
              </a:rPr>
              <a:t>Adaptación a la incertidumbre climática </a:t>
            </a:r>
          </a:p>
          <a:p>
            <a:pPr>
              <a:buFont typeface="Arial" panose="020B0604020202020204" pitchFamily="34" charset="0"/>
              <a:buChar char="•"/>
            </a:pPr>
            <a:r>
              <a:rPr lang="es-ES" sz="1800" dirty="0">
                <a:solidFill>
                  <a:schemeClr val="accent1"/>
                </a:solidFill>
              </a:rPr>
              <a:t>Integración agua–energía–territorio </a:t>
            </a:r>
          </a:p>
          <a:p>
            <a:pPr>
              <a:buFont typeface="Arial" panose="020B0604020202020204" pitchFamily="34" charset="0"/>
              <a:buChar char="•"/>
            </a:pPr>
            <a:r>
              <a:rPr lang="es-ES" sz="1800" dirty="0">
                <a:solidFill>
                  <a:schemeClr val="accent1"/>
                </a:solidFill>
              </a:rPr>
              <a:t>Paso a modelos resilientes </a:t>
            </a:r>
          </a:p>
          <a:p>
            <a:pPr>
              <a:buFont typeface="Arial" panose="020B0604020202020204" pitchFamily="34" charset="0"/>
              <a:buChar char="•"/>
            </a:pPr>
            <a:r>
              <a:rPr lang="es-ES" sz="1800" dirty="0">
                <a:solidFill>
                  <a:schemeClr val="accent1"/>
                </a:solidFill>
              </a:rPr>
              <a:t>Agua como bien común </a:t>
            </a:r>
          </a:p>
          <a:p>
            <a:r>
              <a:rPr lang="es-ES" sz="1800" dirty="0">
                <a:solidFill>
                  <a:schemeClr val="accent1"/>
                </a:solidFill>
              </a:rPr>
              <a:t>👉 </a:t>
            </a:r>
            <a:r>
              <a:rPr lang="es-ES" sz="1800" i="1" dirty="0">
                <a:solidFill>
                  <a:schemeClr val="accent1"/>
                </a:solidFill>
              </a:rPr>
              <a:t>De gestionar infraestructuras a gestionar sistemas complejos</a:t>
            </a:r>
            <a:endParaRPr lang="es-ES" sz="1800" dirty="0">
              <a:solidFill>
                <a:schemeClr val="accent1"/>
              </a:solidFill>
            </a:endParaRPr>
          </a:p>
          <a:p>
            <a:pPr marL="0" indent="0">
              <a:buNone/>
            </a:pPr>
            <a:endParaRPr lang="es-ES" sz="1800" dirty="0">
              <a:solidFill>
                <a:schemeClr val="accent1"/>
              </a:solidFill>
            </a:endParaRPr>
          </a:p>
        </p:txBody>
      </p:sp>
    </p:spTree>
    <p:extLst>
      <p:ext uri="{BB962C8B-B14F-4D97-AF65-F5344CB8AC3E}">
        <p14:creationId xmlns:p14="http://schemas.microsoft.com/office/powerpoint/2010/main" val="624904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F23A9B-569F-3FFD-2978-249871B154D9}"/>
              </a:ext>
            </a:extLst>
          </p:cNvPr>
          <p:cNvSpPr>
            <a:spLocks noGrp="1"/>
          </p:cNvSpPr>
          <p:nvPr>
            <p:ph type="title"/>
          </p:nvPr>
        </p:nvSpPr>
        <p:spPr>
          <a:xfrm>
            <a:off x="2115458" y="1983468"/>
            <a:ext cx="10515600" cy="1325563"/>
          </a:xfrm>
        </p:spPr>
        <p:txBody>
          <a:bodyPr>
            <a:noAutofit/>
          </a:bodyPr>
          <a:lstStyle/>
          <a:p>
            <a:r>
              <a:rPr lang="es-ES" sz="3600" b="1" dirty="0">
                <a:solidFill>
                  <a:schemeClr val="accent1"/>
                </a:solidFill>
              </a:rPr>
              <a:t>EL PROBLEMA REAL</a:t>
            </a:r>
            <a:br>
              <a:rPr lang="es-ES" sz="3600" b="1" dirty="0">
                <a:solidFill>
                  <a:schemeClr val="accent1"/>
                </a:solidFill>
              </a:rPr>
            </a:br>
            <a:r>
              <a:rPr lang="es-ES" sz="3600" b="1" dirty="0">
                <a:solidFill>
                  <a:schemeClr val="accent1"/>
                </a:solidFill>
              </a:rPr>
              <a:t>EL SISTEMA NO ESTÁ PREPARADO</a:t>
            </a:r>
            <a:br>
              <a:rPr lang="es-ES" sz="3600" b="1" dirty="0">
                <a:solidFill>
                  <a:schemeClr val="accent1"/>
                </a:solidFill>
              </a:rPr>
            </a:br>
            <a:endParaRPr lang="es-ES" sz="3600" dirty="0">
              <a:solidFill>
                <a:schemeClr val="accent1"/>
              </a:solidFill>
            </a:endParaRPr>
          </a:p>
        </p:txBody>
      </p:sp>
      <p:sp>
        <p:nvSpPr>
          <p:cNvPr id="3" name="Marcador de contenido 2">
            <a:extLst>
              <a:ext uri="{FF2B5EF4-FFF2-40B4-BE49-F238E27FC236}">
                <a16:creationId xmlns:a16="http://schemas.microsoft.com/office/drawing/2014/main" id="{A504DEA9-F6B6-A052-5514-FBF1752B582E}"/>
              </a:ext>
            </a:extLst>
          </p:cNvPr>
          <p:cNvSpPr>
            <a:spLocks noGrp="1"/>
          </p:cNvSpPr>
          <p:nvPr>
            <p:ph idx="1"/>
          </p:nvPr>
        </p:nvSpPr>
        <p:spPr>
          <a:xfrm>
            <a:off x="2329541" y="3062514"/>
            <a:ext cx="9096829" cy="3448277"/>
          </a:xfrm>
        </p:spPr>
        <p:txBody>
          <a:bodyPr>
            <a:normAutofit/>
          </a:bodyPr>
          <a:lstStyle/>
          <a:p>
            <a:r>
              <a:rPr lang="es-ES" sz="2000" dirty="0">
                <a:solidFill>
                  <a:schemeClr val="accent1"/>
                </a:solidFill>
              </a:rPr>
              <a:t>Infraestructuras envejecidas </a:t>
            </a:r>
          </a:p>
          <a:p>
            <a:pPr>
              <a:buFont typeface="Arial" panose="020B0604020202020204" pitchFamily="34" charset="0"/>
              <a:buChar char="•"/>
            </a:pPr>
            <a:r>
              <a:rPr lang="es-ES" sz="2000" dirty="0">
                <a:solidFill>
                  <a:schemeClr val="accent1"/>
                </a:solidFill>
              </a:rPr>
              <a:t>Pérdidas estructurales </a:t>
            </a:r>
          </a:p>
          <a:p>
            <a:pPr>
              <a:buFont typeface="Arial" panose="020B0604020202020204" pitchFamily="34" charset="0"/>
              <a:buChar char="•"/>
            </a:pPr>
            <a:r>
              <a:rPr lang="es-ES" sz="2000" dirty="0">
                <a:solidFill>
                  <a:schemeClr val="accent1"/>
                </a:solidFill>
              </a:rPr>
              <a:t>Déficit crónico de inversión </a:t>
            </a:r>
          </a:p>
          <a:p>
            <a:pPr>
              <a:buFont typeface="Arial" panose="020B0604020202020204" pitchFamily="34" charset="0"/>
              <a:buChar char="•"/>
            </a:pPr>
            <a:r>
              <a:rPr lang="es-ES" sz="2000" dirty="0">
                <a:solidFill>
                  <a:schemeClr val="accent1"/>
                </a:solidFill>
              </a:rPr>
              <a:t>Fragmentación institucional </a:t>
            </a:r>
          </a:p>
          <a:p>
            <a:r>
              <a:rPr lang="es-ES" sz="2000" dirty="0">
                <a:solidFill>
                  <a:schemeClr val="accent1"/>
                </a:solidFill>
              </a:rPr>
              <a:t>👉 </a:t>
            </a:r>
            <a:r>
              <a:rPr lang="es-ES" sz="2000" i="1" dirty="0">
                <a:solidFill>
                  <a:schemeClr val="accent1"/>
                </a:solidFill>
              </a:rPr>
              <a:t>El modelo actual no responde al nuevo contexto</a:t>
            </a:r>
            <a:endParaRPr lang="es-ES" sz="2000" dirty="0">
              <a:solidFill>
                <a:schemeClr val="accent1"/>
              </a:solidFill>
            </a:endParaRPr>
          </a:p>
          <a:p>
            <a:endParaRPr lang="es-ES" sz="2000" dirty="0">
              <a:solidFill>
                <a:schemeClr val="accent1"/>
              </a:solidFill>
            </a:endParaRPr>
          </a:p>
        </p:txBody>
      </p:sp>
    </p:spTree>
    <p:extLst>
      <p:ext uri="{BB962C8B-B14F-4D97-AF65-F5344CB8AC3E}">
        <p14:creationId xmlns:p14="http://schemas.microsoft.com/office/powerpoint/2010/main" val="10593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0A54E2-89FB-3811-7272-7D67B60A120E}"/>
              </a:ext>
            </a:extLst>
          </p:cNvPr>
          <p:cNvSpPr>
            <a:spLocks noGrp="1"/>
          </p:cNvSpPr>
          <p:nvPr>
            <p:ph type="title"/>
          </p:nvPr>
        </p:nvSpPr>
        <p:spPr>
          <a:xfrm>
            <a:off x="1353457" y="1635126"/>
            <a:ext cx="10515600" cy="1325563"/>
          </a:xfrm>
        </p:spPr>
        <p:txBody>
          <a:bodyPr>
            <a:normAutofit/>
          </a:bodyPr>
          <a:lstStyle/>
          <a:p>
            <a:r>
              <a:rPr lang="es-ES" sz="3600" b="1" dirty="0">
                <a:solidFill>
                  <a:schemeClr val="accent1"/>
                </a:solidFill>
              </a:rPr>
              <a:t>SIN COCREACIÓN NO HAY SOLUCIÓN</a:t>
            </a:r>
            <a:endParaRPr lang="es-ES" sz="3600" dirty="0">
              <a:solidFill>
                <a:schemeClr val="accent1"/>
              </a:solidFill>
            </a:endParaRPr>
          </a:p>
        </p:txBody>
      </p:sp>
      <p:sp>
        <p:nvSpPr>
          <p:cNvPr id="3" name="Marcador de contenido 2">
            <a:extLst>
              <a:ext uri="{FF2B5EF4-FFF2-40B4-BE49-F238E27FC236}">
                <a16:creationId xmlns:a16="http://schemas.microsoft.com/office/drawing/2014/main" id="{03D373B5-F536-4880-32BA-ADC3E35B6C91}"/>
              </a:ext>
            </a:extLst>
          </p:cNvPr>
          <p:cNvSpPr>
            <a:spLocks noGrp="1"/>
          </p:cNvSpPr>
          <p:nvPr>
            <p:ph idx="1"/>
          </p:nvPr>
        </p:nvSpPr>
        <p:spPr>
          <a:xfrm>
            <a:off x="1886857" y="2809195"/>
            <a:ext cx="10515600" cy="4351338"/>
          </a:xfrm>
        </p:spPr>
        <p:txBody>
          <a:bodyPr>
            <a:normAutofit/>
          </a:bodyPr>
          <a:lstStyle/>
          <a:p>
            <a:pPr marL="0" indent="0">
              <a:buNone/>
            </a:pPr>
            <a:r>
              <a:rPr lang="es-ES" sz="2000" b="1" dirty="0">
                <a:solidFill>
                  <a:schemeClr val="accent1"/>
                </a:solidFill>
              </a:rPr>
              <a:t>CAMBIO DE GOBERNANZA</a:t>
            </a:r>
          </a:p>
          <a:p>
            <a:pPr>
              <a:buFont typeface="Arial" panose="020B0604020202020204" pitchFamily="34" charset="0"/>
              <a:buChar char="•"/>
            </a:pPr>
            <a:r>
              <a:rPr lang="es-ES" sz="2000" dirty="0">
                <a:solidFill>
                  <a:schemeClr val="accent1"/>
                </a:solidFill>
              </a:rPr>
              <a:t>Administraciones </a:t>
            </a:r>
          </a:p>
          <a:p>
            <a:pPr>
              <a:buFont typeface="Arial" panose="020B0604020202020204" pitchFamily="34" charset="0"/>
              <a:buChar char="•"/>
            </a:pPr>
            <a:r>
              <a:rPr lang="es-ES" sz="2000" dirty="0">
                <a:solidFill>
                  <a:schemeClr val="accent1"/>
                </a:solidFill>
              </a:rPr>
              <a:t>Operadores </a:t>
            </a:r>
          </a:p>
          <a:p>
            <a:pPr>
              <a:buFont typeface="Arial" panose="020B0604020202020204" pitchFamily="34" charset="0"/>
              <a:buChar char="•"/>
            </a:pPr>
            <a:r>
              <a:rPr lang="es-ES" sz="2000" dirty="0">
                <a:solidFill>
                  <a:schemeClr val="accent1"/>
                </a:solidFill>
              </a:rPr>
              <a:t>Ciudadanía </a:t>
            </a:r>
          </a:p>
          <a:p>
            <a:pPr>
              <a:buFont typeface="Arial" panose="020B0604020202020204" pitchFamily="34" charset="0"/>
              <a:buChar char="•"/>
            </a:pPr>
            <a:r>
              <a:rPr lang="es-ES" sz="2000" dirty="0">
                <a:solidFill>
                  <a:schemeClr val="accent1"/>
                </a:solidFill>
              </a:rPr>
              <a:t>Comunidad científica </a:t>
            </a:r>
          </a:p>
          <a:p>
            <a:pPr>
              <a:buFont typeface="Arial" panose="020B0604020202020204" pitchFamily="34" charset="0"/>
              <a:buChar char="•"/>
            </a:pPr>
            <a:r>
              <a:rPr lang="es-ES" sz="2000" dirty="0">
                <a:solidFill>
                  <a:schemeClr val="accent1"/>
                </a:solidFill>
              </a:rPr>
              <a:t>Empresas </a:t>
            </a:r>
          </a:p>
          <a:p>
            <a:r>
              <a:rPr lang="es-ES" sz="2000" dirty="0">
                <a:solidFill>
                  <a:schemeClr val="accent1"/>
                </a:solidFill>
              </a:rPr>
              <a:t>👉 </a:t>
            </a:r>
            <a:r>
              <a:rPr lang="es-ES" sz="2000" i="1" dirty="0">
                <a:solidFill>
                  <a:schemeClr val="accent1"/>
                </a:solidFill>
              </a:rPr>
              <a:t>Pasar de decisiones cerradas a construcción colectiva</a:t>
            </a:r>
            <a:endParaRPr lang="es-ES" sz="2000" dirty="0">
              <a:solidFill>
                <a:schemeClr val="accent1"/>
              </a:solidFill>
            </a:endParaRPr>
          </a:p>
          <a:p>
            <a:endParaRPr lang="es-ES" sz="2000" dirty="0">
              <a:solidFill>
                <a:schemeClr val="accent1"/>
              </a:solidFill>
            </a:endParaRPr>
          </a:p>
        </p:txBody>
      </p:sp>
    </p:spTree>
    <p:extLst>
      <p:ext uri="{BB962C8B-B14F-4D97-AF65-F5344CB8AC3E}">
        <p14:creationId xmlns:p14="http://schemas.microsoft.com/office/powerpoint/2010/main" val="3757863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DCF199-7D6F-8159-8764-A7DC8D55FDAC}"/>
              </a:ext>
            </a:extLst>
          </p:cNvPr>
          <p:cNvSpPr txBox="1"/>
          <p:nvPr/>
        </p:nvSpPr>
        <p:spPr>
          <a:xfrm>
            <a:off x="5572232" y="4410913"/>
            <a:ext cx="6087403" cy="2061718"/>
          </a:xfrm>
          <a:prstGeom prst="rect">
            <a:avLst/>
          </a:prstGeom>
          <a:noFill/>
        </p:spPr>
        <p:txBody>
          <a:bodyPr wrap="square">
            <a:spAutoFit/>
          </a:bodyPr>
          <a:lstStyle/>
          <a:p>
            <a:pPr algn="just">
              <a:lnSpc>
                <a:spcPct val="115000"/>
              </a:lnSpc>
              <a:spcAft>
                <a:spcPts val="1000"/>
              </a:spcAft>
            </a:pPr>
            <a:r>
              <a:rPr lang="es-ES" sz="1400" spc="10" dirty="0">
                <a:solidFill>
                  <a:schemeClr val="tx1">
                    <a:lumMod val="75000"/>
                    <a:lumOff val="25000"/>
                  </a:schemeClr>
                </a:solidFill>
                <a:effectLst/>
                <a:latin typeface="Arial Nova" panose="020B0504020202020204" pitchFamily="34" charset="0"/>
                <a:ea typeface="Century Gothic" panose="020B0502020202020204" pitchFamily="34" charset="0"/>
                <a:cs typeface="Times New Roman" panose="02020603050405020304" pitchFamily="18" charset="0"/>
              </a:rPr>
              <a:t>El agua es un recurso escaso que no solo afecta al momento actual, sino a las generaciones futuras (desarrollo sostenible), conllevando unos derechos y obligaciones para la ciudadanía.</a:t>
            </a:r>
          </a:p>
          <a:p>
            <a:pPr algn="just">
              <a:lnSpc>
                <a:spcPct val="115000"/>
              </a:lnSpc>
              <a:spcAft>
                <a:spcPts val="1000"/>
              </a:spcAft>
            </a:pPr>
            <a:r>
              <a:rPr lang="es-ES" sz="1400" spc="10" dirty="0">
                <a:solidFill>
                  <a:schemeClr val="tx1">
                    <a:lumMod val="75000"/>
                    <a:lumOff val="25000"/>
                  </a:schemeClr>
                </a:solidFill>
                <a:effectLst/>
                <a:latin typeface="Arial Nova" panose="020B0504020202020204" pitchFamily="34" charset="0"/>
                <a:ea typeface="Century Gothic" panose="020B0502020202020204" pitchFamily="34" charset="0"/>
                <a:cs typeface="Times New Roman" panose="02020603050405020304" pitchFamily="18" charset="0"/>
              </a:rPr>
              <a:t>Los operadores públicos son parte importante de todo este proceso debiendo facilitar información y poniendo en marcha plataformas digitales que faciliten la comunicación con el ciudadano.</a:t>
            </a:r>
          </a:p>
          <a:p>
            <a:pPr algn="just">
              <a:lnSpc>
                <a:spcPct val="115000"/>
              </a:lnSpc>
              <a:spcAft>
                <a:spcPts val="1000"/>
              </a:spcAft>
            </a:pPr>
            <a:endParaRPr lang="es-ES" sz="1400" spc="10" dirty="0">
              <a:solidFill>
                <a:schemeClr val="tx1">
                  <a:lumMod val="75000"/>
                  <a:lumOff val="25000"/>
                </a:schemeClr>
              </a:solidFill>
              <a:effectLst/>
              <a:latin typeface="Arial Nova" panose="020B0504020202020204" pitchFamily="34" charset="0"/>
              <a:ea typeface="Century Gothic" panose="020B050202020202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19F5D450-5F89-3271-0146-580DD46E554E}"/>
              </a:ext>
            </a:extLst>
          </p:cNvPr>
          <p:cNvSpPr txBox="1"/>
          <p:nvPr/>
        </p:nvSpPr>
        <p:spPr>
          <a:xfrm>
            <a:off x="5572758" y="1486394"/>
            <a:ext cx="6087403" cy="2924519"/>
          </a:xfrm>
          <a:prstGeom prst="rect">
            <a:avLst/>
          </a:prstGeom>
          <a:noFill/>
        </p:spPr>
        <p:txBody>
          <a:bodyPr wrap="square">
            <a:spAutoFit/>
          </a:bodyPr>
          <a:lstStyle/>
          <a:p>
            <a:pPr algn="just">
              <a:lnSpc>
                <a:spcPct val="115000"/>
              </a:lnSpc>
              <a:spcAft>
                <a:spcPts val="1000"/>
              </a:spcAft>
            </a:pPr>
            <a:r>
              <a:rPr lang="es-ES" sz="1400" spc="10" dirty="0">
                <a:solidFill>
                  <a:schemeClr val="tx1">
                    <a:lumMod val="75000"/>
                    <a:lumOff val="25000"/>
                  </a:schemeClr>
                </a:solidFill>
                <a:effectLst/>
                <a:latin typeface="Arial Nova" panose="020B0504020202020204" pitchFamily="34" charset="0"/>
                <a:ea typeface="Century Gothic" panose="020B0502020202020204" pitchFamily="34" charset="0"/>
                <a:cs typeface="Times New Roman" panose="02020603050405020304" pitchFamily="18" charset="0"/>
              </a:rPr>
              <a:t>La participación ciudadana en el ciclo integral del agua, debe ser activa, libre y significativa, en consonancia con lo establecido en la Directiva Marco del Agua. No solo debe limitarse al simple intercambio de información y consultas puntuales, pudiendo participar de manera activa todos los sectores </a:t>
            </a:r>
            <a:r>
              <a:rPr lang="es-ES" sz="1400" spc="10" dirty="0">
                <a:solidFill>
                  <a:schemeClr val="tx1">
                    <a:lumMod val="75000"/>
                    <a:lumOff val="25000"/>
                  </a:schemeClr>
                </a:solidFill>
                <a:latin typeface="Arial Nova" panose="020B0504020202020204" pitchFamily="34" charset="0"/>
                <a:ea typeface="Century Gothic" panose="020B0502020202020204" pitchFamily="34" charset="0"/>
                <a:cs typeface="Times New Roman" panose="02020603050405020304" pitchFamily="18" charset="0"/>
              </a:rPr>
              <a:t>sociales interesados. La gestión del agua y más la pública, no puede limitarse a la titularidad del servicio, sino que tiene que crear un espacio de participación que haga posible y canalice la colaboración de todos los actores interesados.</a:t>
            </a:r>
          </a:p>
          <a:p>
            <a:pPr algn="just">
              <a:lnSpc>
                <a:spcPct val="115000"/>
              </a:lnSpc>
              <a:spcAft>
                <a:spcPts val="1000"/>
              </a:spcAft>
            </a:pPr>
            <a:r>
              <a:rPr lang="es-ES" sz="1400" spc="10" dirty="0">
                <a:solidFill>
                  <a:schemeClr val="tx1">
                    <a:lumMod val="75000"/>
                    <a:lumOff val="25000"/>
                  </a:schemeClr>
                </a:solidFill>
                <a:effectLst/>
                <a:latin typeface="Arial Nova" panose="020B0504020202020204" pitchFamily="34" charset="0"/>
                <a:ea typeface="Century Gothic" panose="020B0502020202020204" pitchFamily="34" charset="0"/>
                <a:cs typeface="Times New Roman" panose="02020603050405020304" pitchFamily="18" charset="0"/>
              </a:rPr>
              <a:t>Es muy importante gestionar de forma correcta los procesos participativos teniendo siempre como objetivo la colaboración activa de la ciudadanía.</a:t>
            </a:r>
          </a:p>
        </p:txBody>
      </p:sp>
      <p:pic>
        <p:nvPicPr>
          <p:cNvPr id="1026" name="Picture 2">
            <a:extLst>
              <a:ext uri="{FF2B5EF4-FFF2-40B4-BE49-F238E27FC236}">
                <a16:creationId xmlns:a16="http://schemas.microsoft.com/office/drawing/2014/main" id="{779E265B-9F44-77D2-F554-654D25998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93" y="1465868"/>
            <a:ext cx="3483650" cy="3926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2ADA84BC-3BB9-9026-0201-E9ECF233EA6C}"/>
              </a:ext>
            </a:extLst>
          </p:cNvPr>
          <p:cNvSpPr txBox="1"/>
          <p:nvPr/>
        </p:nvSpPr>
        <p:spPr>
          <a:xfrm>
            <a:off x="504372" y="5542776"/>
            <a:ext cx="5233341" cy="400110"/>
          </a:xfrm>
          <a:prstGeom prst="rect">
            <a:avLst/>
          </a:prstGeom>
          <a:noFill/>
        </p:spPr>
        <p:txBody>
          <a:bodyPr wrap="square" rtlCol="0">
            <a:spAutoFit/>
          </a:bodyPr>
          <a:lstStyle/>
          <a:p>
            <a:pPr algn="ctr"/>
            <a:r>
              <a:rPr lang="es-ES" sz="1000">
                <a:solidFill>
                  <a:srgbClr val="0070C0"/>
                </a:solidFill>
              </a:rPr>
              <a:t>https://www.aeopas.org/wp-content/uploads/2024/02/Manual-para-el-diseno-e-implementacion-de-Observatorios-Ciudadanos-del-Agua.pdf</a:t>
            </a:r>
            <a:endParaRPr lang="es-ES" sz="1000" dirty="0">
              <a:solidFill>
                <a:srgbClr val="0070C0"/>
              </a:solidFill>
            </a:endParaRPr>
          </a:p>
        </p:txBody>
      </p:sp>
    </p:spTree>
    <p:extLst>
      <p:ext uri="{BB962C8B-B14F-4D97-AF65-F5344CB8AC3E}">
        <p14:creationId xmlns:p14="http://schemas.microsoft.com/office/powerpoint/2010/main" val="42331777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46CB102-F2E3-0DD2-FF80-8D056081F314}"/>
              </a:ext>
            </a:extLst>
          </p:cNvPr>
          <p:cNvSpPr txBox="1"/>
          <p:nvPr/>
        </p:nvSpPr>
        <p:spPr>
          <a:xfrm>
            <a:off x="440600" y="2057755"/>
            <a:ext cx="5719749" cy="3785652"/>
          </a:xfrm>
          <a:prstGeom prst="rect">
            <a:avLst/>
          </a:prstGeom>
          <a:noFill/>
        </p:spPr>
        <p:txBody>
          <a:bodyPr wrap="square" rtlCol="0">
            <a:spAutoFit/>
          </a:bodyPr>
          <a:lstStyle/>
          <a:p>
            <a:r>
              <a:rPr lang="es-ES" sz="1600" spc="10" dirty="0">
                <a:latin typeface="Arial Nova Cond Light" panose="020B0306020202020204" pitchFamily="34" charset="0"/>
                <a:ea typeface="Century Gothic" panose="020B0502020202020204" pitchFamily="34" charset="0"/>
                <a:cs typeface="Times New Roman" panose="02020603050405020304" pitchFamily="18" charset="0"/>
              </a:rPr>
              <a:t>Origen a nivel internacional. Ya en 1992, en la Cumbre de la Tierra de Río de Janeiro, 178 gobiernos adoptaron una Declaración sobre el Medio Ambiente y el Desarrollo que en su Principio 10 indica:</a:t>
            </a:r>
          </a:p>
          <a:p>
            <a:endParaRPr lang="es-ES" sz="1600" spc="10" dirty="0">
              <a:latin typeface="Arial Nova Cond Light" panose="020B0306020202020204" pitchFamily="34" charset="0"/>
              <a:ea typeface="Century Gothic" panose="020B0502020202020204" pitchFamily="34" charset="0"/>
              <a:cs typeface="Times New Roman" panose="02020603050405020304" pitchFamily="18" charset="0"/>
            </a:endParaRPr>
          </a:p>
          <a:p>
            <a:pPr algn="just"/>
            <a:r>
              <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rPr>
              <a:t>“El mejor modo de tratar las cuestiones ambientales es con la participación de todos los ciudadanos interesados, en el nivel que corresponda. En el plano nacional, toda persona deberá tener acceso adecuado a la información sobre el medio ambiente de que dispongan las autoridades públicas, incluida la información sobre los materiales y las actividades que encierran peligro en sus comunidades, así como la oportunidad de participar en los procesos de adopción de decisiones. Los Estados deberá facilitar y fomentar la sensibilización y la participación de la población poniendo la información a disposición de todos. Deberá proporcionarse acceso efectivo a los procedimientos judiciales y administrativos, entre estos el resarcimiento de daños y los recursos pertinentes”</a:t>
            </a:r>
          </a:p>
        </p:txBody>
      </p:sp>
      <p:sp>
        <p:nvSpPr>
          <p:cNvPr id="7" name="Elipse 6">
            <a:extLst>
              <a:ext uri="{FF2B5EF4-FFF2-40B4-BE49-F238E27FC236}">
                <a16:creationId xmlns:a16="http://schemas.microsoft.com/office/drawing/2014/main" id="{2B8EB074-DC4E-65A7-C7D6-F039279A72EF}"/>
              </a:ext>
            </a:extLst>
          </p:cNvPr>
          <p:cNvSpPr/>
          <p:nvPr/>
        </p:nvSpPr>
        <p:spPr>
          <a:xfrm>
            <a:off x="8277311" y="3047378"/>
            <a:ext cx="1491841" cy="903203"/>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ova Cond Light" panose="020B0306020202020204" pitchFamily="34" charset="0"/>
              </a:rPr>
              <a:t>Principios claves de la</a:t>
            </a:r>
            <a:r>
              <a:rPr lang="es-ES" sz="1400" b="1" i="1" spc="10" dirty="0">
                <a:solidFill>
                  <a:schemeClr val="tx1"/>
                </a:solidFill>
                <a:latin typeface="Arial Nova Cond Light" panose="020B0306020202020204" pitchFamily="34" charset="0"/>
                <a:cs typeface="Times New Roman" panose="02020603050405020304" pitchFamily="18" charset="0"/>
              </a:rPr>
              <a:t> </a:t>
            </a:r>
            <a:r>
              <a:rPr lang="es-ES" sz="1400" b="1" dirty="0">
                <a:solidFill>
                  <a:schemeClr val="tx1"/>
                </a:solidFill>
                <a:latin typeface="Arial Nova Cond Light" panose="020B0306020202020204" pitchFamily="34" charset="0"/>
              </a:rPr>
              <a:t>participación</a:t>
            </a:r>
          </a:p>
        </p:txBody>
      </p:sp>
      <p:sp>
        <p:nvSpPr>
          <p:cNvPr id="9" name="Elipse 8">
            <a:extLst>
              <a:ext uri="{FF2B5EF4-FFF2-40B4-BE49-F238E27FC236}">
                <a16:creationId xmlns:a16="http://schemas.microsoft.com/office/drawing/2014/main" id="{92A9240E-05D2-2089-A87D-BA111FD80A45}"/>
              </a:ext>
            </a:extLst>
          </p:cNvPr>
          <p:cNvSpPr/>
          <p:nvPr/>
        </p:nvSpPr>
        <p:spPr>
          <a:xfrm>
            <a:off x="6610238" y="2251788"/>
            <a:ext cx="1491841" cy="8210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Nova Cond Light" panose="020B0306020202020204" pitchFamily="34" charset="0"/>
              </a:rPr>
              <a:t>Equidad e inclusión</a:t>
            </a:r>
          </a:p>
        </p:txBody>
      </p:sp>
      <p:sp>
        <p:nvSpPr>
          <p:cNvPr id="10" name="Elipse 9">
            <a:extLst>
              <a:ext uri="{FF2B5EF4-FFF2-40B4-BE49-F238E27FC236}">
                <a16:creationId xmlns:a16="http://schemas.microsoft.com/office/drawing/2014/main" id="{2A6FD119-42F8-1C9F-2BC7-203B986A23FC}"/>
              </a:ext>
            </a:extLst>
          </p:cNvPr>
          <p:cNvSpPr/>
          <p:nvPr/>
        </p:nvSpPr>
        <p:spPr>
          <a:xfrm>
            <a:off x="8731397" y="1788362"/>
            <a:ext cx="1491841" cy="8210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Nova Cond Light" panose="020B0306020202020204" pitchFamily="34" charset="0"/>
              </a:rPr>
              <a:t>Transparencia</a:t>
            </a:r>
          </a:p>
        </p:txBody>
      </p:sp>
      <p:sp>
        <p:nvSpPr>
          <p:cNvPr id="11" name="Elipse 10">
            <a:extLst>
              <a:ext uri="{FF2B5EF4-FFF2-40B4-BE49-F238E27FC236}">
                <a16:creationId xmlns:a16="http://schemas.microsoft.com/office/drawing/2014/main" id="{285C5A73-AE88-589D-EE65-7BC092844F43}"/>
              </a:ext>
            </a:extLst>
          </p:cNvPr>
          <p:cNvSpPr/>
          <p:nvPr/>
        </p:nvSpPr>
        <p:spPr>
          <a:xfrm>
            <a:off x="10413757" y="2634343"/>
            <a:ext cx="1491841" cy="8210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Nova Cond Light" panose="020B0306020202020204" pitchFamily="34" charset="0"/>
              </a:rPr>
              <a:t>Flexibilidad</a:t>
            </a:r>
          </a:p>
        </p:txBody>
      </p:sp>
      <p:sp>
        <p:nvSpPr>
          <p:cNvPr id="12" name="Elipse 11">
            <a:extLst>
              <a:ext uri="{FF2B5EF4-FFF2-40B4-BE49-F238E27FC236}">
                <a16:creationId xmlns:a16="http://schemas.microsoft.com/office/drawing/2014/main" id="{C7DF173A-2978-C97F-0043-5F12594BA898}"/>
              </a:ext>
            </a:extLst>
          </p:cNvPr>
          <p:cNvSpPr/>
          <p:nvPr/>
        </p:nvSpPr>
        <p:spPr>
          <a:xfrm>
            <a:off x="6973871" y="4037045"/>
            <a:ext cx="1491841" cy="8210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Nova Cond Light" panose="020B0306020202020204" pitchFamily="34" charset="0"/>
              </a:rPr>
              <a:t>Eficacia y rapidez</a:t>
            </a:r>
          </a:p>
        </p:txBody>
      </p:sp>
      <p:sp>
        <p:nvSpPr>
          <p:cNvPr id="14" name="Elipse 13">
            <a:extLst>
              <a:ext uri="{FF2B5EF4-FFF2-40B4-BE49-F238E27FC236}">
                <a16:creationId xmlns:a16="http://schemas.microsoft.com/office/drawing/2014/main" id="{925F62EA-9F2B-36F5-F933-A1B9DFEE080B}"/>
              </a:ext>
            </a:extLst>
          </p:cNvPr>
          <p:cNvSpPr/>
          <p:nvPr/>
        </p:nvSpPr>
        <p:spPr>
          <a:xfrm>
            <a:off x="9561565" y="4124129"/>
            <a:ext cx="1491841" cy="8210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Nova Cond Light" panose="020B0306020202020204" pitchFamily="34" charset="0"/>
              </a:rPr>
              <a:t>Respuesta</a:t>
            </a:r>
          </a:p>
        </p:txBody>
      </p:sp>
      <p:cxnSp>
        <p:nvCxnSpPr>
          <p:cNvPr id="21" name="Conector recto 20">
            <a:extLst>
              <a:ext uri="{FF2B5EF4-FFF2-40B4-BE49-F238E27FC236}">
                <a16:creationId xmlns:a16="http://schemas.microsoft.com/office/drawing/2014/main" id="{842222B6-9E03-D940-3E79-ED0B9AD453E6}"/>
              </a:ext>
            </a:extLst>
          </p:cNvPr>
          <p:cNvCxnSpPr>
            <a:stCxn id="9" idx="5"/>
            <a:endCxn id="7" idx="1"/>
          </p:cNvCxnSpPr>
          <p:nvPr/>
        </p:nvCxnSpPr>
        <p:spPr>
          <a:xfrm>
            <a:off x="7883604" y="2952636"/>
            <a:ext cx="612182" cy="227013"/>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28AD52C3-D707-403F-BE17-84B125270E77}"/>
              </a:ext>
            </a:extLst>
          </p:cNvPr>
          <p:cNvCxnSpPr>
            <a:cxnSpLocks/>
            <a:stCxn id="10" idx="4"/>
          </p:cNvCxnSpPr>
          <p:nvPr/>
        </p:nvCxnSpPr>
        <p:spPr>
          <a:xfrm flipH="1">
            <a:off x="9227728" y="2609456"/>
            <a:ext cx="249590" cy="46342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6E573567-241B-692F-E534-B9DE6814CA07}"/>
              </a:ext>
            </a:extLst>
          </p:cNvPr>
          <p:cNvCxnSpPr>
            <a:cxnSpLocks/>
          </p:cNvCxnSpPr>
          <p:nvPr/>
        </p:nvCxnSpPr>
        <p:spPr>
          <a:xfrm flipH="1">
            <a:off x="9769152" y="3278148"/>
            <a:ext cx="746448" cy="92453"/>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69D2639D-77B5-18E5-02AF-8E929D7CE93B}"/>
              </a:ext>
            </a:extLst>
          </p:cNvPr>
          <p:cNvCxnSpPr>
            <a:cxnSpLocks/>
            <a:stCxn id="7" idx="5"/>
          </p:cNvCxnSpPr>
          <p:nvPr/>
        </p:nvCxnSpPr>
        <p:spPr>
          <a:xfrm>
            <a:off x="9550677" y="3818310"/>
            <a:ext cx="393707" cy="363041"/>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BA6DEE50-F442-CAF0-A2C0-5AC52F91B35F}"/>
              </a:ext>
            </a:extLst>
          </p:cNvPr>
          <p:cNvCxnSpPr>
            <a:endCxn id="7" idx="3"/>
          </p:cNvCxnSpPr>
          <p:nvPr/>
        </p:nvCxnSpPr>
        <p:spPr>
          <a:xfrm flipV="1">
            <a:off x="8136467" y="3818310"/>
            <a:ext cx="359319" cy="305819"/>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0101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A41491-A635-233E-D244-39FD06FA501B}"/>
              </a:ext>
            </a:extLst>
          </p:cNvPr>
          <p:cNvSpPr txBox="1"/>
          <p:nvPr/>
        </p:nvSpPr>
        <p:spPr>
          <a:xfrm>
            <a:off x="820058" y="1705430"/>
            <a:ext cx="7358742" cy="4770537"/>
          </a:xfrm>
          <a:prstGeom prst="rect">
            <a:avLst/>
          </a:prstGeom>
          <a:noFill/>
        </p:spPr>
        <p:txBody>
          <a:bodyPr wrap="square" rtlCol="0">
            <a:spAutoFit/>
          </a:bodyPr>
          <a:lstStyle/>
          <a:p>
            <a:pPr algn="just"/>
            <a:r>
              <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rPr>
              <a:t>Los ámbitos de Participación Ciudadana deben estar implicados en los distintos aspectos de la gestión sostenible del Ciclo Urbano del Agua, como:</a:t>
            </a:r>
          </a:p>
          <a:p>
            <a:pPr algn="just"/>
            <a:endPar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endParaRPr>
          </a:p>
          <a:p>
            <a:pPr marL="285750" indent="-285750" algn="just">
              <a:buFont typeface="Arial" panose="020B0604020202020204" pitchFamily="34" charset="0"/>
              <a:buChar char="•"/>
            </a:pPr>
            <a:r>
              <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rPr>
              <a:t>El aumento de la eficiencia en el uso del agua en todos los sectores es vital para garantizar recursos hídricos sostenibles para todos los usos.</a:t>
            </a:r>
          </a:p>
          <a:p>
            <a:pPr marL="285750" indent="-285750" algn="just">
              <a:buFont typeface="Arial" panose="020B0604020202020204" pitchFamily="34" charset="0"/>
              <a:buChar char="•"/>
            </a:pPr>
            <a:r>
              <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rPr>
              <a:t>El reconocimiento de las necesidades hídricas en los sistemas de asignación contribuirá a proteger los servicios ecosistémicos que sustentan la vida.</a:t>
            </a:r>
          </a:p>
          <a:p>
            <a:pPr marL="285750" indent="-285750" algn="just">
              <a:buFont typeface="Arial" panose="020B0604020202020204" pitchFamily="34" charset="0"/>
              <a:buChar char="•"/>
            </a:pPr>
            <a:r>
              <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rPr>
              <a:t>El reconocimiento del agua como bien común sobre el que no debe darse especulación mercantil y, en consecuencia, la necesidad de mantener su gestión en el ámbito del sector público.</a:t>
            </a:r>
          </a:p>
          <a:p>
            <a:pPr marL="285750" indent="-285750" algn="just">
              <a:buFont typeface="Arial" panose="020B0604020202020204" pitchFamily="34" charset="0"/>
              <a:buChar char="•"/>
            </a:pPr>
            <a:r>
              <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rPr>
              <a:t>La reducción de la contaminación por fuentes fijas y difusas es imperativa para mejorar la salud de los ecosistemas y proveer agua segura para las poblaciones humanas.</a:t>
            </a:r>
          </a:p>
          <a:p>
            <a:pPr marL="285750" indent="-285750" algn="just">
              <a:buFont typeface="Arial" panose="020B0604020202020204" pitchFamily="34" charset="0"/>
              <a:buChar char="•"/>
            </a:pPr>
            <a:r>
              <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rPr>
              <a:t>La mejora en el suministro de agua y saneamiento con la optimización de las infraestructuras y del desarrollo de capacidades y regulación.</a:t>
            </a:r>
          </a:p>
          <a:p>
            <a:pPr marL="285750" indent="-285750" algn="just">
              <a:buFont typeface="Arial" panose="020B0604020202020204" pitchFamily="34" charset="0"/>
              <a:buChar char="•"/>
            </a:pPr>
            <a:r>
              <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rPr>
              <a:t>Las políticas que deben ser flexibles ante diferentes situaciones climáticas y que comprenden todos los sectores relacionados con el agua son esenciales para atender los eventos extremos y el incremento en la variabilidad climática.</a:t>
            </a:r>
          </a:p>
          <a:p>
            <a:pPr marL="285750" indent="-285750" algn="just">
              <a:buFont typeface="Arial" panose="020B0604020202020204" pitchFamily="34" charset="0"/>
              <a:buChar char="•"/>
            </a:pPr>
            <a:r>
              <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rPr>
              <a:t>Las crecientes demandas de agua deben ir acompañadas de mejoras en la gobernanza.</a:t>
            </a:r>
          </a:p>
          <a:p>
            <a:pPr marL="285750" indent="-285750" algn="just">
              <a:buFont typeface="Arial" panose="020B0604020202020204" pitchFamily="34" charset="0"/>
              <a:buChar char="•"/>
            </a:pPr>
            <a:endParaRPr lang="es-ES" sz="1600" i="1" spc="10" dirty="0">
              <a:latin typeface="Arial Nova Cond Light" panose="020B0306020202020204" pitchFamily="34" charset="0"/>
              <a:ea typeface="Century Gothic" panose="020B0502020202020204" pitchFamily="34" charset="0"/>
              <a:cs typeface="Times New Roman" panose="02020603050405020304" pitchFamily="18" charset="0"/>
            </a:endParaRPr>
          </a:p>
        </p:txBody>
      </p:sp>
      <p:graphicFrame>
        <p:nvGraphicFramePr>
          <p:cNvPr id="4" name="Diagrama 3">
            <a:extLst>
              <a:ext uri="{FF2B5EF4-FFF2-40B4-BE49-F238E27FC236}">
                <a16:creationId xmlns:a16="http://schemas.microsoft.com/office/drawing/2014/main" id="{C129CAC4-DA23-DBB7-66C5-2D33760D1F74}"/>
              </a:ext>
            </a:extLst>
          </p:cNvPr>
          <p:cNvGraphicFramePr/>
          <p:nvPr/>
        </p:nvGraphicFramePr>
        <p:xfrm>
          <a:off x="5013733" y="121662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58091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TotalTime>
  <Words>1079</Words>
  <Application>Microsoft Office PowerPoint</Application>
  <PresentationFormat>Panorámica</PresentationFormat>
  <Paragraphs>133</Paragraphs>
  <Slides>21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Aptos</vt:lpstr>
      <vt:lpstr>Aptos Display</vt:lpstr>
      <vt:lpstr>Arial</vt:lpstr>
      <vt:lpstr>Arial Nova</vt:lpstr>
      <vt:lpstr>Arial Nova Cond Light</vt:lpstr>
      <vt:lpstr>Tema de Office</vt:lpstr>
      <vt:lpstr>Presentación de PowerPoint</vt:lpstr>
      <vt:lpstr>EL AGUA YA NO ES UN PROBLEMA TÉCNICO </vt:lpstr>
      <vt:lpstr>Presentación de PowerPoint</vt:lpstr>
      <vt:lpstr> ¿QUÉ ES LA TRANSICIÓN HÍDRICA? </vt:lpstr>
      <vt:lpstr>EL PROBLEMA REAL EL SISTEMA NO ESTÁ PREPARADO </vt:lpstr>
      <vt:lpstr>SIN COCREACIÓN NO HAY SOLUCIÓN</vt:lpstr>
      <vt:lpstr>Presentación de PowerPoint</vt:lpstr>
      <vt:lpstr>Presentación de PowerPoint</vt:lpstr>
      <vt:lpstr>Presentación de PowerPoint</vt:lpstr>
      <vt:lpstr>Presentación de PowerPoint</vt:lpstr>
      <vt:lpstr>Presentación de PowerPoint</vt:lpstr>
      <vt:lpstr>DIGITALIZACIÓN NO ES TECNOLOGÍA, ES PODER DE GESTIÓN </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Asociación Española de Operadores Públicos de Abastecimiento y Saneamiento</dc:creator>
  <cp:lastModifiedBy>Asociación Española de Operadores Públicos de Abastecimiento y Saneamiento</cp:lastModifiedBy>
  <cp:revision>2</cp:revision>
  <dcterms:created xsi:type="dcterms:W3CDTF">2026-03-27T12:10:37Z</dcterms:created>
  <dcterms:modified xsi:type="dcterms:W3CDTF">2026-04-16T14:11:44Z</dcterms:modified>
</cp:coreProperties>
</file>