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482" r:id="rId2"/>
    <p:sldId id="483" r:id="rId3"/>
    <p:sldId id="268" r:id="rId4"/>
    <p:sldId id="269" r:id="rId5"/>
    <p:sldId id="265" r:id="rId6"/>
    <p:sldId id="484" r:id="rId7"/>
    <p:sldId id="486" r:id="rId8"/>
    <p:sldId id="487" r:id="rId9"/>
    <p:sldId id="489" r:id="rId10"/>
    <p:sldId id="490" r:id="rId11"/>
    <p:sldId id="492" r:id="rId12"/>
    <p:sldId id="498" r:id="rId13"/>
    <p:sldId id="499" r:id="rId14"/>
    <p:sldId id="501" r:id="rId15"/>
    <p:sldId id="502" r:id="rId16"/>
    <p:sldId id="493" r:id="rId17"/>
    <p:sldId id="495" r:id="rId18"/>
    <p:sldId id="503" r:id="rId19"/>
    <p:sldId id="496" r:id="rId20"/>
    <p:sldId id="260" r:id="rId21"/>
  </p:sldIdLst>
  <p:sldSz cx="12192000" cy="6858000"/>
  <p:notesSz cx="6797675" cy="9926638"/>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C4E965E-EF4A-D4FA-C5F1-3E2D058BAC01}" name="Hector Orbe Abarrategui" initials="HOA" userId="S::Horbe@consorciodeaguas.eus::c0b55c1a-daf4-4e71-a370-4c376811341a"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DDC3AD"/>
    <a:srgbClr val="5AADCA"/>
    <a:srgbClr val="328FB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266" autoAdjust="0"/>
    <p:restoredTop sz="73464" autoAdjust="0"/>
  </p:normalViewPr>
  <p:slideViewPr>
    <p:cSldViewPr snapToGrid="0">
      <p:cViewPr varScale="1">
        <p:scale>
          <a:sx n="52" d="100"/>
          <a:sy n="52" d="100"/>
        </p:scale>
        <p:origin x="1440" y="269"/>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microsoft.com/office/2018/10/relationships/authors" Targe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vl1pPr>
          </a:lstStyle>
          <a:p>
            <a:fld id="{37546D74-970E-4E89-A84A-F822C356DC43}" type="datetimeFigureOut">
              <a:rPr lang="es-ES" smtClean="0"/>
              <a:t>13/04/2026</a:t>
            </a:fld>
            <a:endParaRPr lang="es-ES"/>
          </a:p>
        </p:txBody>
      </p:sp>
      <p:sp>
        <p:nvSpPr>
          <p:cNvPr id="4" name="Marcador de imagen de diapositiva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79450" y="4776788"/>
            <a:ext cx="5438775" cy="3908425"/>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9429750"/>
            <a:ext cx="2946400" cy="496888"/>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49688" y="9429750"/>
            <a:ext cx="2946400" cy="496888"/>
          </a:xfrm>
          <a:prstGeom prst="rect">
            <a:avLst/>
          </a:prstGeom>
        </p:spPr>
        <p:txBody>
          <a:bodyPr vert="horz" lIns="91440" tIns="45720" rIns="91440" bIns="45720" rtlCol="0" anchor="b"/>
          <a:lstStyle>
            <a:lvl1pPr algn="r">
              <a:defRPr sz="1200"/>
            </a:lvl1pPr>
          </a:lstStyle>
          <a:p>
            <a:fld id="{2BD5003D-42EF-419B-97FE-FC55F715079E}" type="slidenum">
              <a:rPr lang="es-ES" smtClean="0"/>
              <a:t>‹Nº›</a:t>
            </a:fld>
            <a:endParaRPr lang="es-ES"/>
          </a:p>
        </p:txBody>
      </p:sp>
    </p:spTree>
    <p:extLst>
      <p:ext uri="{BB962C8B-B14F-4D97-AF65-F5344CB8AC3E}">
        <p14:creationId xmlns:p14="http://schemas.microsoft.com/office/powerpoint/2010/main" val="8400891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2BD5003D-42EF-419B-97FE-FC55F715079E}" type="slidenum">
              <a:rPr lang="es-ES" smtClean="0"/>
              <a:t>1</a:t>
            </a:fld>
            <a:endParaRPr lang="es-ES"/>
          </a:p>
        </p:txBody>
      </p:sp>
    </p:spTree>
    <p:extLst>
      <p:ext uri="{BB962C8B-B14F-4D97-AF65-F5344CB8AC3E}">
        <p14:creationId xmlns:p14="http://schemas.microsoft.com/office/powerpoint/2010/main" val="40916756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E1D47B-0FFA-2698-816D-344C7A29F3E4}"/>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5F08D2B7-5513-E386-E85E-0A4C1D9D3689}"/>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70D14374-A43D-8A90-23FD-B40F4FCED66B}"/>
              </a:ext>
            </a:extLst>
          </p:cNvPr>
          <p:cNvSpPr>
            <a:spLocks noGrp="1"/>
          </p:cNvSpPr>
          <p:nvPr>
            <p:ph type="body" idx="1"/>
          </p:nvPr>
        </p:nvSpPr>
        <p:spPr/>
        <p:txBody>
          <a:bodyPr/>
          <a:lstStyle/>
          <a:p>
            <a:endParaRPr lang="es-ES"/>
          </a:p>
        </p:txBody>
      </p:sp>
      <p:sp>
        <p:nvSpPr>
          <p:cNvPr id="4" name="Marcador de número de diapositiva 3">
            <a:extLst>
              <a:ext uri="{FF2B5EF4-FFF2-40B4-BE49-F238E27FC236}">
                <a16:creationId xmlns:a16="http://schemas.microsoft.com/office/drawing/2014/main" id="{36CD303E-62DE-7168-EABA-47C411888BE4}"/>
              </a:ext>
            </a:extLst>
          </p:cNvPr>
          <p:cNvSpPr>
            <a:spLocks noGrp="1"/>
          </p:cNvSpPr>
          <p:nvPr>
            <p:ph type="sldNum" sz="quarter" idx="5"/>
          </p:nvPr>
        </p:nvSpPr>
        <p:spPr/>
        <p:txBody>
          <a:bodyPr/>
          <a:lstStyle/>
          <a:p>
            <a:fld id="{2BD5003D-42EF-419B-97FE-FC55F715079E}" type="slidenum">
              <a:rPr lang="es-ES" smtClean="0"/>
              <a:t>13</a:t>
            </a:fld>
            <a:endParaRPr lang="es-ES"/>
          </a:p>
        </p:txBody>
      </p:sp>
    </p:spTree>
    <p:extLst>
      <p:ext uri="{BB962C8B-B14F-4D97-AF65-F5344CB8AC3E}">
        <p14:creationId xmlns:p14="http://schemas.microsoft.com/office/powerpoint/2010/main" val="17963800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39ADBB-89C7-7BEC-BA8D-CA0388E91010}"/>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5BCC8A7F-51A9-2268-2F6F-D4B601702A06}"/>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6DF155C1-31DD-1E96-AE29-60E36BE2672E}"/>
              </a:ext>
            </a:extLst>
          </p:cNvPr>
          <p:cNvSpPr>
            <a:spLocks noGrp="1"/>
          </p:cNvSpPr>
          <p:nvPr>
            <p:ph type="body" idx="1"/>
          </p:nvPr>
        </p:nvSpPr>
        <p:spPr/>
        <p:txBody>
          <a:bodyPr/>
          <a:lstStyle/>
          <a:p>
            <a:endParaRPr lang="es-ES"/>
          </a:p>
        </p:txBody>
      </p:sp>
      <p:sp>
        <p:nvSpPr>
          <p:cNvPr id="4" name="Marcador de número de diapositiva 3">
            <a:extLst>
              <a:ext uri="{FF2B5EF4-FFF2-40B4-BE49-F238E27FC236}">
                <a16:creationId xmlns:a16="http://schemas.microsoft.com/office/drawing/2014/main" id="{CA5A17AB-34DC-67BB-C242-6A16CA3EB4AB}"/>
              </a:ext>
            </a:extLst>
          </p:cNvPr>
          <p:cNvSpPr>
            <a:spLocks noGrp="1"/>
          </p:cNvSpPr>
          <p:nvPr>
            <p:ph type="sldNum" sz="quarter" idx="5"/>
          </p:nvPr>
        </p:nvSpPr>
        <p:spPr/>
        <p:txBody>
          <a:bodyPr/>
          <a:lstStyle/>
          <a:p>
            <a:fld id="{2BD5003D-42EF-419B-97FE-FC55F715079E}" type="slidenum">
              <a:rPr lang="es-ES" smtClean="0"/>
              <a:t>14</a:t>
            </a:fld>
            <a:endParaRPr lang="es-ES"/>
          </a:p>
        </p:txBody>
      </p:sp>
    </p:spTree>
    <p:extLst>
      <p:ext uri="{BB962C8B-B14F-4D97-AF65-F5344CB8AC3E}">
        <p14:creationId xmlns:p14="http://schemas.microsoft.com/office/powerpoint/2010/main" val="5694407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9FAE7C-9F13-F2A2-231C-8461AD780A2E}"/>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413B94A5-F9F2-70B5-5426-B8A385D3014A}"/>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7A9A746C-C966-6AE2-9794-EABDAF712697}"/>
              </a:ext>
            </a:extLst>
          </p:cNvPr>
          <p:cNvSpPr>
            <a:spLocks noGrp="1"/>
          </p:cNvSpPr>
          <p:nvPr>
            <p:ph type="body" idx="1"/>
          </p:nvPr>
        </p:nvSpPr>
        <p:spPr/>
        <p:txBody>
          <a:bodyPr/>
          <a:lstStyle/>
          <a:p>
            <a:endParaRPr lang="es-ES"/>
          </a:p>
        </p:txBody>
      </p:sp>
      <p:sp>
        <p:nvSpPr>
          <p:cNvPr id="4" name="Marcador de número de diapositiva 3">
            <a:extLst>
              <a:ext uri="{FF2B5EF4-FFF2-40B4-BE49-F238E27FC236}">
                <a16:creationId xmlns:a16="http://schemas.microsoft.com/office/drawing/2014/main" id="{3A2A2936-B9C6-ACE7-363A-1950C50FBCED}"/>
              </a:ext>
            </a:extLst>
          </p:cNvPr>
          <p:cNvSpPr>
            <a:spLocks noGrp="1"/>
          </p:cNvSpPr>
          <p:nvPr>
            <p:ph type="sldNum" sz="quarter" idx="5"/>
          </p:nvPr>
        </p:nvSpPr>
        <p:spPr/>
        <p:txBody>
          <a:bodyPr/>
          <a:lstStyle/>
          <a:p>
            <a:fld id="{2BD5003D-42EF-419B-97FE-FC55F715079E}" type="slidenum">
              <a:rPr lang="es-ES" smtClean="0"/>
              <a:t>15</a:t>
            </a:fld>
            <a:endParaRPr lang="es-ES"/>
          </a:p>
        </p:txBody>
      </p:sp>
    </p:spTree>
    <p:extLst>
      <p:ext uri="{BB962C8B-B14F-4D97-AF65-F5344CB8AC3E}">
        <p14:creationId xmlns:p14="http://schemas.microsoft.com/office/powerpoint/2010/main" val="6081580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287389-6435-4336-8B63-6D36D0D5C368}"/>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C069BB52-11C1-9D21-2BCB-DCE689D32617}"/>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C3F37455-11AD-CF8C-70C0-32AEEE2B792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b="1" dirty="0">
                <a:solidFill>
                  <a:schemeClr val="tx1">
                    <a:lumMod val="65000"/>
                    <a:lumOff val="35000"/>
                  </a:schemeClr>
                </a:solidFill>
                <a:latin typeface="Calibri" panose="020F0502020204030204" pitchFamily="34" charset="0"/>
                <a:cs typeface="Calibri" panose="020F0502020204030204" pitchFamily="34" charset="0"/>
              </a:rPr>
              <a:t>Gestión avanzada del dato único, validado y trasversal a todo el CABB</a:t>
            </a:r>
          </a:p>
          <a:p>
            <a:endParaRPr lang="es-ES" dirty="0"/>
          </a:p>
        </p:txBody>
      </p:sp>
      <p:sp>
        <p:nvSpPr>
          <p:cNvPr id="4" name="Marcador de número de diapositiva 3">
            <a:extLst>
              <a:ext uri="{FF2B5EF4-FFF2-40B4-BE49-F238E27FC236}">
                <a16:creationId xmlns:a16="http://schemas.microsoft.com/office/drawing/2014/main" id="{9A7ED60A-23BD-B384-1A3A-66775DAD7618}"/>
              </a:ext>
            </a:extLst>
          </p:cNvPr>
          <p:cNvSpPr>
            <a:spLocks noGrp="1"/>
          </p:cNvSpPr>
          <p:nvPr>
            <p:ph type="sldNum" sz="quarter" idx="5"/>
          </p:nvPr>
        </p:nvSpPr>
        <p:spPr/>
        <p:txBody>
          <a:bodyPr/>
          <a:lstStyle/>
          <a:p>
            <a:fld id="{2BD5003D-42EF-419B-97FE-FC55F715079E}" type="slidenum">
              <a:rPr lang="es-ES" smtClean="0"/>
              <a:t>16</a:t>
            </a:fld>
            <a:endParaRPr lang="es-ES"/>
          </a:p>
        </p:txBody>
      </p:sp>
    </p:spTree>
    <p:extLst>
      <p:ext uri="{BB962C8B-B14F-4D97-AF65-F5344CB8AC3E}">
        <p14:creationId xmlns:p14="http://schemas.microsoft.com/office/powerpoint/2010/main" val="38019185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80D25F-B1C0-6A8D-ABB6-CE308414E36E}"/>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5A237DC3-ACE0-7E68-3AA9-07097475B4B3}"/>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5E1B0D65-6E00-0DA7-7D86-090D415DAD93}"/>
              </a:ext>
            </a:extLst>
          </p:cNvPr>
          <p:cNvSpPr>
            <a:spLocks noGrp="1"/>
          </p:cNvSpPr>
          <p:nvPr>
            <p:ph type="body" idx="1"/>
          </p:nvPr>
        </p:nvSpPr>
        <p:spPr/>
        <p:txBody>
          <a:bodyPr/>
          <a:lstStyle/>
          <a:p>
            <a:r>
              <a:rPr lang="es-ES" dirty="0"/>
              <a:t>La actuación busca mejorar el conocimiento de los diferentes sistemas que permitirán una mejora en la explotación y una ayuda para la toma de decisiones. Los datos medidos en campo y el inventario de todas las redes y elementos se trasladarán a un sistema avanzado de gestión de la información, que realizará un diagnóstico mediante la generación de eventos que ayude a la toma de decisiones y a la explotación de la red.</a:t>
            </a:r>
          </a:p>
          <a:p>
            <a:r>
              <a:rPr lang="es-ES" dirty="0"/>
              <a:t>En esta actuación se considera necesario la utilización de técnicas de análisis de Big Data, software, redes neuronales, etc. que permitan una correcta caracterización del comportamiento de los sistemas y el desarrollo de herramientas para ayuda a la decisión. Su implementación permitirá mejorar la gestión de las redes de distribución secundaria de agua potable. Entre otros será posible:</a:t>
            </a:r>
          </a:p>
          <a:p>
            <a:r>
              <a:rPr lang="es-ES" dirty="0"/>
              <a:t>• Detectar y gestionar los eventos de red: anomalías</a:t>
            </a:r>
            <a:br>
              <a:rPr lang="es-ES" dirty="0"/>
            </a:br>
            <a:r>
              <a:rPr lang="es-ES" dirty="0"/>
              <a:t>• Cruzar datos del sistema de abastecimiento y saneamiento para el cálculo de balance de agua total del Ciclo Integral del Agua.</a:t>
            </a:r>
            <a:br>
              <a:rPr lang="es-ES" dirty="0"/>
            </a:br>
            <a:r>
              <a:rPr lang="es-ES" dirty="0"/>
              <a:t>• Realizar diagnósticos y predicciones:</a:t>
            </a:r>
            <a:br>
              <a:rPr lang="es-ES" dirty="0"/>
            </a:br>
            <a:r>
              <a:rPr lang="es-ES" dirty="0"/>
              <a:t>• Realizar búsquedas de fugas asintomáticas</a:t>
            </a:r>
            <a:br>
              <a:rPr lang="es-ES" dirty="0"/>
            </a:br>
            <a:r>
              <a:rPr lang="es-ES" dirty="0"/>
              <a:t>• Gestionar las incidencias</a:t>
            </a:r>
          </a:p>
          <a:p>
            <a:endParaRPr lang="es-ES" dirty="0"/>
          </a:p>
        </p:txBody>
      </p:sp>
      <p:sp>
        <p:nvSpPr>
          <p:cNvPr id="4" name="Marcador de número de diapositiva 3">
            <a:extLst>
              <a:ext uri="{FF2B5EF4-FFF2-40B4-BE49-F238E27FC236}">
                <a16:creationId xmlns:a16="http://schemas.microsoft.com/office/drawing/2014/main" id="{9216D563-C2E2-51DE-FC00-DD7E305E4BDF}"/>
              </a:ext>
            </a:extLst>
          </p:cNvPr>
          <p:cNvSpPr>
            <a:spLocks noGrp="1"/>
          </p:cNvSpPr>
          <p:nvPr>
            <p:ph type="sldNum" sz="quarter" idx="5"/>
          </p:nvPr>
        </p:nvSpPr>
        <p:spPr/>
        <p:txBody>
          <a:bodyPr/>
          <a:lstStyle/>
          <a:p>
            <a:fld id="{2BD5003D-42EF-419B-97FE-FC55F715079E}" type="slidenum">
              <a:rPr lang="es-ES" smtClean="0"/>
              <a:t>17</a:t>
            </a:fld>
            <a:endParaRPr lang="es-ES"/>
          </a:p>
        </p:txBody>
      </p:sp>
    </p:spTree>
    <p:extLst>
      <p:ext uri="{BB962C8B-B14F-4D97-AF65-F5344CB8AC3E}">
        <p14:creationId xmlns:p14="http://schemas.microsoft.com/office/powerpoint/2010/main" val="41072061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275C2B-EA98-EB2B-10D1-823124F60CAA}"/>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C5AC33C1-2EB4-E926-70E1-D0C7738DB6EB}"/>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EFB0A18A-F011-58FF-2489-4FE20C43283F}"/>
              </a:ext>
            </a:extLst>
          </p:cNvPr>
          <p:cNvSpPr>
            <a:spLocks noGrp="1"/>
          </p:cNvSpPr>
          <p:nvPr>
            <p:ph type="body" idx="1"/>
          </p:nvPr>
        </p:nvSpPr>
        <p:spPr/>
        <p:txBody>
          <a:bodyPr/>
          <a:lstStyle/>
          <a:p>
            <a:r>
              <a:rPr lang="es-ES" sz="1200" dirty="0"/>
              <a:t>Implantación de plataforma software de ayuda a la decisión en el sistema Lamiaran (URDATA) y el sistema Galindo-</a:t>
            </a:r>
            <a:r>
              <a:rPr lang="es-ES" sz="1200" dirty="0" err="1"/>
              <a:t>Lamiako</a:t>
            </a:r>
            <a:r>
              <a:rPr lang="es-ES" sz="1200" dirty="0"/>
              <a:t> (URDATA BIZKAIA I)</a:t>
            </a:r>
          </a:p>
          <a:p>
            <a:r>
              <a:rPr lang="es-ES" sz="1200" dirty="0"/>
              <a:t>Objetivos:</a:t>
            </a:r>
          </a:p>
          <a:p>
            <a:r>
              <a:rPr lang="es-ES" sz="1200" dirty="0"/>
              <a:t>· Ayudar a la elaboración de nuevos modelos de explotación,</a:t>
            </a:r>
            <a:br>
              <a:rPr lang="es-ES" sz="1200" dirty="0"/>
            </a:br>
            <a:r>
              <a:rPr lang="es-ES" sz="1200" dirty="0"/>
              <a:t>· Ayudar a la mejora de la gestión de la red primaria de saneamiento en episodios de lluvia evitando eventos de inundación en los núcleos urbanos.</a:t>
            </a:r>
            <a:br>
              <a:rPr lang="es-ES" sz="1200" dirty="0"/>
            </a:br>
            <a:r>
              <a:rPr lang="es-ES" sz="1200" dirty="0"/>
              <a:t>· Ayudar a la mejora de la gestión de la red primaria de saneamiento evitando los vertidos no deseados al dominio público hidráulico</a:t>
            </a:r>
            <a:br>
              <a:rPr lang="es-ES" sz="1200" dirty="0"/>
            </a:br>
            <a:r>
              <a:rPr lang="es-ES" sz="1200" dirty="0"/>
              <a:t>· Proporcionar una herramienta muy eficaz a la hora de toma de decisiones</a:t>
            </a:r>
          </a:p>
          <a:p>
            <a:endParaRPr lang="es-ES" dirty="0"/>
          </a:p>
        </p:txBody>
      </p:sp>
      <p:sp>
        <p:nvSpPr>
          <p:cNvPr id="4" name="Marcador de número de diapositiva 3">
            <a:extLst>
              <a:ext uri="{FF2B5EF4-FFF2-40B4-BE49-F238E27FC236}">
                <a16:creationId xmlns:a16="http://schemas.microsoft.com/office/drawing/2014/main" id="{F362DA42-031D-2AC7-1DA3-32D66873354A}"/>
              </a:ext>
            </a:extLst>
          </p:cNvPr>
          <p:cNvSpPr>
            <a:spLocks noGrp="1"/>
          </p:cNvSpPr>
          <p:nvPr>
            <p:ph type="sldNum" sz="quarter" idx="5"/>
          </p:nvPr>
        </p:nvSpPr>
        <p:spPr/>
        <p:txBody>
          <a:bodyPr/>
          <a:lstStyle/>
          <a:p>
            <a:fld id="{2BD5003D-42EF-419B-97FE-FC55F715079E}" type="slidenum">
              <a:rPr lang="es-ES" smtClean="0"/>
              <a:t>18</a:t>
            </a:fld>
            <a:endParaRPr lang="es-ES"/>
          </a:p>
        </p:txBody>
      </p:sp>
    </p:spTree>
    <p:extLst>
      <p:ext uri="{BB962C8B-B14F-4D97-AF65-F5344CB8AC3E}">
        <p14:creationId xmlns:p14="http://schemas.microsoft.com/office/powerpoint/2010/main" val="22379472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2F2730-F63D-638D-5E1F-B1073EBD83D2}"/>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F7679ABD-A432-0016-FCAC-5A32C8C1FB33}"/>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2E765938-4DCE-975F-2520-CE4FCD335C66}"/>
              </a:ext>
            </a:extLst>
          </p:cNvPr>
          <p:cNvSpPr>
            <a:spLocks noGrp="1"/>
          </p:cNvSpPr>
          <p:nvPr>
            <p:ph type="body" idx="1"/>
          </p:nvPr>
        </p:nvSpPr>
        <p:spPr/>
        <p:txBody>
          <a:bodyPr/>
          <a:lstStyle/>
          <a:p>
            <a:endParaRPr lang="es-ES"/>
          </a:p>
        </p:txBody>
      </p:sp>
      <p:sp>
        <p:nvSpPr>
          <p:cNvPr id="4" name="Marcador de número de diapositiva 3">
            <a:extLst>
              <a:ext uri="{FF2B5EF4-FFF2-40B4-BE49-F238E27FC236}">
                <a16:creationId xmlns:a16="http://schemas.microsoft.com/office/drawing/2014/main" id="{C181C7C8-4651-C701-97FC-612D9260F6D8}"/>
              </a:ext>
            </a:extLst>
          </p:cNvPr>
          <p:cNvSpPr>
            <a:spLocks noGrp="1"/>
          </p:cNvSpPr>
          <p:nvPr>
            <p:ph type="sldNum" sz="quarter" idx="5"/>
          </p:nvPr>
        </p:nvSpPr>
        <p:spPr/>
        <p:txBody>
          <a:bodyPr/>
          <a:lstStyle/>
          <a:p>
            <a:fld id="{2BD5003D-42EF-419B-97FE-FC55F715079E}" type="slidenum">
              <a:rPr lang="es-ES" smtClean="0"/>
              <a:t>19</a:t>
            </a:fld>
            <a:endParaRPr lang="es-ES"/>
          </a:p>
        </p:txBody>
      </p:sp>
    </p:spTree>
    <p:extLst>
      <p:ext uri="{BB962C8B-B14F-4D97-AF65-F5344CB8AC3E}">
        <p14:creationId xmlns:p14="http://schemas.microsoft.com/office/powerpoint/2010/main" val="42092371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2BD5003D-42EF-419B-97FE-FC55F715079E}" type="slidenum">
              <a:rPr lang="es-ES" smtClean="0"/>
              <a:t>5</a:t>
            </a:fld>
            <a:endParaRPr lang="es-ES"/>
          </a:p>
        </p:txBody>
      </p:sp>
    </p:spTree>
    <p:extLst>
      <p:ext uri="{BB962C8B-B14F-4D97-AF65-F5344CB8AC3E}">
        <p14:creationId xmlns:p14="http://schemas.microsoft.com/office/powerpoint/2010/main" val="13097205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DC4870-591A-19AA-42E1-0DF08FF96A64}"/>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1FB5B093-0600-F903-747E-0F88A58A9408}"/>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2B274EE6-E653-70FC-D105-CEB1B547B06B}"/>
              </a:ext>
            </a:extLst>
          </p:cNvPr>
          <p:cNvSpPr>
            <a:spLocks noGrp="1"/>
          </p:cNvSpPr>
          <p:nvPr>
            <p:ph type="body" idx="1"/>
          </p:nvPr>
        </p:nvSpPr>
        <p:spPr/>
        <p:txBody>
          <a:bodyPr/>
          <a:lstStyle/>
          <a:p>
            <a:pPr marL="0" indent="0">
              <a:buFont typeface="Arial" panose="020B0604020202020204" pitchFamily="34" charset="0"/>
              <a:buNone/>
              <a:defRPr sz="1800"/>
            </a:pPr>
            <a:r>
              <a:rPr lang="es-ES" b="1" dirty="0"/>
              <a:t>TODOS LOS PROYECTOS:</a:t>
            </a:r>
          </a:p>
          <a:p>
            <a:pPr marL="285750" indent="-285750">
              <a:buFont typeface="Arial" panose="020B0604020202020204" pitchFamily="34" charset="0"/>
              <a:buChar char="•"/>
              <a:defRPr sz="1800"/>
            </a:pPr>
            <a:r>
              <a:rPr lang="es-ES" b="1" dirty="0"/>
              <a:t>Alineados con los 4 objetivos del PERTE</a:t>
            </a:r>
            <a:r>
              <a:rPr lang="es-ES" dirty="0"/>
              <a:t>:</a:t>
            </a:r>
          </a:p>
          <a:p>
            <a:pPr marL="742950" lvl="1" indent="-285750">
              <a:buFont typeface="Arial" panose="020B0604020202020204" pitchFamily="34" charset="0"/>
              <a:buChar char="•"/>
              <a:defRPr sz="1800"/>
            </a:pPr>
            <a:r>
              <a:rPr lang="es-ES" dirty="0"/>
              <a:t>Mejorar el conocimiento de los usos del agua </a:t>
            </a:r>
          </a:p>
          <a:p>
            <a:pPr marL="742950" lvl="1" indent="-285750">
              <a:buFont typeface="Arial" panose="020B0604020202020204" pitchFamily="34" charset="0"/>
              <a:buChar char="•"/>
              <a:defRPr sz="1800"/>
            </a:pPr>
            <a:r>
              <a:rPr lang="es-ES" dirty="0"/>
              <a:t>Buscar la transparencia en la gestión del agua</a:t>
            </a:r>
          </a:p>
          <a:p>
            <a:pPr marL="742950" lvl="1" indent="-285750">
              <a:buFont typeface="Arial" panose="020B0604020202020204" pitchFamily="34" charset="0"/>
              <a:buChar char="•"/>
              <a:defRPr sz="1800"/>
            </a:pPr>
            <a:r>
              <a:rPr lang="es-ES" dirty="0"/>
              <a:t>Cumplir los objetivos ambientales establecidos en la planificación hidrológica. </a:t>
            </a:r>
          </a:p>
          <a:p>
            <a:pPr marL="742950" lvl="1" indent="-285750">
              <a:buFont typeface="Arial" panose="020B0604020202020204" pitchFamily="34" charset="0"/>
              <a:buChar char="•"/>
              <a:defRPr sz="1800"/>
            </a:pPr>
            <a:r>
              <a:rPr lang="es-ES" dirty="0"/>
              <a:t>La generación de empleo de alta cualificación técnica</a:t>
            </a:r>
          </a:p>
          <a:p>
            <a:pPr marL="285750" indent="-285750">
              <a:buFont typeface="Arial" panose="020B0604020202020204" pitchFamily="34" charset="0"/>
              <a:buChar char="•"/>
              <a:defRPr sz="1800"/>
            </a:pPr>
            <a:r>
              <a:rPr lang="es-ES" b="1" dirty="0"/>
              <a:t>Sensibilidad especial </a:t>
            </a:r>
            <a:r>
              <a:rPr lang="es-ES" dirty="0"/>
              <a:t>hacia la mejora en la calidad de vida de la población residente en los </a:t>
            </a:r>
            <a:r>
              <a:rPr lang="es-ES" b="1" dirty="0"/>
              <a:t>pequeños municipios </a:t>
            </a:r>
          </a:p>
          <a:p>
            <a:pPr marL="285750" indent="-285750">
              <a:buFont typeface="Arial" panose="020B0604020202020204" pitchFamily="34" charset="0"/>
              <a:buChar char="•"/>
              <a:defRPr sz="1800"/>
            </a:pPr>
            <a:r>
              <a:rPr lang="es-ES" dirty="0"/>
              <a:t>Abordan el </a:t>
            </a:r>
            <a:r>
              <a:rPr lang="es-ES" b="1" dirty="0"/>
              <a:t>reto demográfico </a:t>
            </a:r>
            <a:r>
              <a:rPr lang="es-ES" dirty="0"/>
              <a:t>consolidando el potencial de estos municipios como tractores para el asentamiento de la población y el desarrollo de proyectos de vida. </a:t>
            </a:r>
          </a:p>
          <a:p>
            <a:pPr marL="285750" indent="-285750">
              <a:buFont typeface="Arial" panose="020B0604020202020204" pitchFamily="34" charset="0"/>
              <a:buChar char="•"/>
              <a:defRPr sz="1800"/>
            </a:pPr>
            <a:r>
              <a:rPr lang="es-ES" b="1" dirty="0"/>
              <a:t>Motor de regeneración, desarrollo y transformación territorial sostenible.</a:t>
            </a:r>
          </a:p>
          <a:p>
            <a:endParaRPr lang="es-ES" dirty="0"/>
          </a:p>
        </p:txBody>
      </p:sp>
      <p:sp>
        <p:nvSpPr>
          <p:cNvPr id="4" name="Marcador de número de diapositiva 3">
            <a:extLst>
              <a:ext uri="{FF2B5EF4-FFF2-40B4-BE49-F238E27FC236}">
                <a16:creationId xmlns:a16="http://schemas.microsoft.com/office/drawing/2014/main" id="{E9BBC6FE-08C8-ECCA-C97C-8A38C68EC01D}"/>
              </a:ext>
            </a:extLst>
          </p:cNvPr>
          <p:cNvSpPr>
            <a:spLocks noGrp="1"/>
          </p:cNvSpPr>
          <p:nvPr>
            <p:ph type="sldNum" sz="quarter" idx="5"/>
          </p:nvPr>
        </p:nvSpPr>
        <p:spPr/>
        <p:txBody>
          <a:bodyPr/>
          <a:lstStyle/>
          <a:p>
            <a:fld id="{2BD5003D-42EF-419B-97FE-FC55F715079E}" type="slidenum">
              <a:rPr lang="es-ES" smtClean="0"/>
              <a:t>6</a:t>
            </a:fld>
            <a:endParaRPr lang="es-ES"/>
          </a:p>
        </p:txBody>
      </p:sp>
    </p:spTree>
    <p:extLst>
      <p:ext uri="{BB962C8B-B14F-4D97-AF65-F5344CB8AC3E}">
        <p14:creationId xmlns:p14="http://schemas.microsoft.com/office/powerpoint/2010/main" val="20875010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C29D9B-FC96-CD6C-63AD-0AC1DCBBE4EF}"/>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BD66C4FE-5A2A-0591-CD39-9BCCF99FA782}"/>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ED60F488-24D1-6C3F-3B65-E5C885705655}"/>
              </a:ext>
            </a:extLst>
          </p:cNvPr>
          <p:cNvSpPr>
            <a:spLocks noGrp="1"/>
          </p:cNvSpPr>
          <p:nvPr>
            <p:ph type="body" idx="1"/>
          </p:nvPr>
        </p:nvSpPr>
        <p:spPr/>
        <p:txBody>
          <a:bodyPr/>
          <a:lstStyle/>
          <a:p>
            <a:endParaRPr lang="es-ES"/>
          </a:p>
        </p:txBody>
      </p:sp>
      <p:sp>
        <p:nvSpPr>
          <p:cNvPr id="4" name="Marcador de número de diapositiva 3">
            <a:extLst>
              <a:ext uri="{FF2B5EF4-FFF2-40B4-BE49-F238E27FC236}">
                <a16:creationId xmlns:a16="http://schemas.microsoft.com/office/drawing/2014/main" id="{3339E2C1-D42F-21B8-8729-568896E8C613}"/>
              </a:ext>
            </a:extLst>
          </p:cNvPr>
          <p:cNvSpPr>
            <a:spLocks noGrp="1"/>
          </p:cNvSpPr>
          <p:nvPr>
            <p:ph type="sldNum" sz="quarter" idx="5"/>
          </p:nvPr>
        </p:nvSpPr>
        <p:spPr/>
        <p:txBody>
          <a:bodyPr/>
          <a:lstStyle/>
          <a:p>
            <a:fld id="{2BD5003D-42EF-419B-97FE-FC55F715079E}" type="slidenum">
              <a:rPr lang="es-ES" smtClean="0"/>
              <a:t>7</a:t>
            </a:fld>
            <a:endParaRPr lang="es-ES"/>
          </a:p>
        </p:txBody>
      </p:sp>
    </p:spTree>
    <p:extLst>
      <p:ext uri="{BB962C8B-B14F-4D97-AF65-F5344CB8AC3E}">
        <p14:creationId xmlns:p14="http://schemas.microsoft.com/office/powerpoint/2010/main" val="11005671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38C43F-D0BC-A437-9BBE-BC23B756F022}"/>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0108BE48-C76E-FC48-40A9-02CD92AC2F15}"/>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3FE8C449-1DF2-FAAF-FF52-C4B97883BE1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dirty="0"/>
              <a:t>Conocimiento y estudio continuo de la calidad fisicoquímica y biológica de las aguas que constituyen el medio receptor del vertido de las diferentes </a:t>
            </a:r>
            <a:r>
              <a:rPr lang="es-ES" sz="1200" dirty="0" err="1"/>
              <a:t>EDARs</a:t>
            </a:r>
            <a:r>
              <a:rPr lang="es-ES" sz="1200" dirty="0"/>
              <a:t> en BUSTURIALDEA (URDATA) y de la EDAR GALINDO (URDATA BIZKAIA I)</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dirty="0"/>
          </a:p>
          <a:p>
            <a:endParaRPr lang="es-ES" dirty="0"/>
          </a:p>
        </p:txBody>
      </p:sp>
      <p:sp>
        <p:nvSpPr>
          <p:cNvPr id="4" name="Marcador de número de diapositiva 3">
            <a:extLst>
              <a:ext uri="{FF2B5EF4-FFF2-40B4-BE49-F238E27FC236}">
                <a16:creationId xmlns:a16="http://schemas.microsoft.com/office/drawing/2014/main" id="{C2C08B54-CC95-D457-BE6A-6DBFF0BF0539}"/>
              </a:ext>
            </a:extLst>
          </p:cNvPr>
          <p:cNvSpPr>
            <a:spLocks noGrp="1"/>
          </p:cNvSpPr>
          <p:nvPr>
            <p:ph type="sldNum" sz="quarter" idx="5"/>
          </p:nvPr>
        </p:nvSpPr>
        <p:spPr/>
        <p:txBody>
          <a:bodyPr/>
          <a:lstStyle/>
          <a:p>
            <a:fld id="{2BD5003D-42EF-419B-97FE-FC55F715079E}" type="slidenum">
              <a:rPr lang="es-ES" smtClean="0"/>
              <a:t>8</a:t>
            </a:fld>
            <a:endParaRPr lang="es-ES"/>
          </a:p>
        </p:txBody>
      </p:sp>
    </p:spTree>
    <p:extLst>
      <p:ext uri="{BB962C8B-B14F-4D97-AF65-F5344CB8AC3E}">
        <p14:creationId xmlns:p14="http://schemas.microsoft.com/office/powerpoint/2010/main" val="26294836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67BFD8-D675-6B43-31AB-580EB0139ADE}"/>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2EEFF680-14F5-8F5C-8CD0-DDBE48009039}"/>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A192E091-9278-6519-10CB-11AF2FA48F25}"/>
              </a:ext>
            </a:extLst>
          </p:cNvPr>
          <p:cNvSpPr>
            <a:spLocks noGrp="1"/>
          </p:cNvSpPr>
          <p:nvPr>
            <p:ph type="body" idx="1"/>
          </p:nvPr>
        </p:nvSpPr>
        <p:spPr/>
        <p:txBody>
          <a:bodyPr/>
          <a:lstStyle/>
          <a:p>
            <a:r>
              <a:rPr lang="es-ES" dirty="0"/>
              <a:t>Con el objetivo de dar cumplimiento al RD 665/2023, de 18 de julio, el CABB como titular de autorizaciones de vertido de aglomeraciones urbanas de 50.000 o más habitantes equivalentes realiza los Planes Integrales de Saneamiento para obtener los siguientes resultados en las poblaciones asociadas a </a:t>
            </a:r>
            <a:r>
              <a:rPr lang="es-ES" b="1" dirty="0"/>
              <a:t>EDAR Galindo, EDAR </a:t>
            </a:r>
            <a:r>
              <a:rPr lang="es-ES" b="1" dirty="0" err="1"/>
              <a:t>Arriandi</a:t>
            </a:r>
            <a:r>
              <a:rPr lang="es-ES" b="1" dirty="0"/>
              <a:t> y EDAR Lamiaran:</a:t>
            </a:r>
          </a:p>
          <a:p>
            <a:r>
              <a:rPr lang="es-ES" dirty="0"/>
              <a:t>• Caracterizar detalladamente el proceso de escorrentía urbana, de infiltración y de intercepción, pudiéndose identificar todas aquellas zonas con redes separativas pluviales con puntos de vertido al medio receptor, incluidas las ajenas al CABB.</a:t>
            </a:r>
            <a:br>
              <a:rPr lang="es-ES" dirty="0"/>
            </a:br>
            <a:r>
              <a:rPr lang="es-ES" dirty="0"/>
              <a:t>• Caracterizar perfectamente las redes, cuencas y subcuencas de los sistemas de saneamiento.</a:t>
            </a:r>
            <a:br>
              <a:rPr lang="es-ES" dirty="0"/>
            </a:br>
            <a:r>
              <a:rPr lang="es-ES" dirty="0"/>
              <a:t>• Comprobar y garantizar que se cumplen las medias correctivas y preventivas establecidas.</a:t>
            </a:r>
            <a:br>
              <a:rPr lang="es-ES" dirty="0"/>
            </a:br>
            <a:r>
              <a:rPr lang="es-ES" dirty="0"/>
              <a:t>• Establecer medidas de coordinación con los Planes de fomento de reutilización de aguas asociados a usos urbanos.</a:t>
            </a:r>
          </a:p>
          <a:p>
            <a:endParaRPr lang="es-ES" dirty="0"/>
          </a:p>
        </p:txBody>
      </p:sp>
      <p:sp>
        <p:nvSpPr>
          <p:cNvPr id="4" name="Marcador de número de diapositiva 3">
            <a:extLst>
              <a:ext uri="{FF2B5EF4-FFF2-40B4-BE49-F238E27FC236}">
                <a16:creationId xmlns:a16="http://schemas.microsoft.com/office/drawing/2014/main" id="{AC85FA31-6D1E-AF3A-BACE-315C690A1F0C}"/>
              </a:ext>
            </a:extLst>
          </p:cNvPr>
          <p:cNvSpPr>
            <a:spLocks noGrp="1"/>
          </p:cNvSpPr>
          <p:nvPr>
            <p:ph type="sldNum" sz="quarter" idx="5"/>
          </p:nvPr>
        </p:nvSpPr>
        <p:spPr/>
        <p:txBody>
          <a:bodyPr/>
          <a:lstStyle/>
          <a:p>
            <a:fld id="{2BD5003D-42EF-419B-97FE-FC55F715079E}" type="slidenum">
              <a:rPr lang="es-ES" smtClean="0"/>
              <a:t>9</a:t>
            </a:fld>
            <a:endParaRPr lang="es-ES"/>
          </a:p>
        </p:txBody>
      </p:sp>
    </p:spTree>
    <p:extLst>
      <p:ext uri="{BB962C8B-B14F-4D97-AF65-F5344CB8AC3E}">
        <p14:creationId xmlns:p14="http://schemas.microsoft.com/office/powerpoint/2010/main" val="13765309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731BE4-39BE-A090-6C7B-2B71C6B5F23D}"/>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30B3D0F3-23E0-5A63-2E99-05B255B89084}"/>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2B2B2D11-133B-00A0-1033-AB2389907757}"/>
              </a:ext>
            </a:extLst>
          </p:cNvPr>
          <p:cNvSpPr>
            <a:spLocks noGrp="1"/>
          </p:cNvSpPr>
          <p:nvPr>
            <p:ph type="body" idx="1"/>
          </p:nvPr>
        </p:nvSpPr>
        <p:spPr/>
        <p:txBody>
          <a:bodyPr/>
          <a:lstStyle/>
          <a:p>
            <a:r>
              <a:rPr lang="es-ES" altLang="es-ES" sz="1200" dirty="0"/>
              <a:t>Objetivos:</a:t>
            </a:r>
          </a:p>
          <a:p>
            <a:r>
              <a:rPr lang="es-ES" altLang="es-ES" sz="1200" dirty="0"/>
              <a:t>• Dar cumplimiento al RD Legislativo 1/2001, por el que se aprueba la Ley de aguas, y al RD ley 4/2023</a:t>
            </a:r>
            <a:br>
              <a:rPr lang="es-ES" altLang="es-ES" sz="1200" dirty="0"/>
            </a:br>
            <a:r>
              <a:rPr lang="es-ES" altLang="es-ES" sz="1200" dirty="0"/>
              <a:t>• Determinar las fuentes y usos disponibles para el destino final del agua regenerada en el ámbito del CABB, priorizando el uso en industrias y jardines, frente a otros usos como los de la agricultura.</a:t>
            </a:r>
            <a:br>
              <a:rPr lang="es-ES" altLang="es-ES" sz="1200" dirty="0"/>
            </a:br>
            <a:r>
              <a:rPr lang="es-ES" altLang="es-ES" sz="1200" dirty="0"/>
              <a:t>• Determinar las actuaciones que deban contribuir a la reducción del consumo de agua procedente de los recursos naturales.</a:t>
            </a:r>
          </a:p>
          <a:p>
            <a:endParaRPr lang="es-ES" dirty="0"/>
          </a:p>
        </p:txBody>
      </p:sp>
      <p:sp>
        <p:nvSpPr>
          <p:cNvPr id="4" name="Marcador de número de diapositiva 3">
            <a:extLst>
              <a:ext uri="{FF2B5EF4-FFF2-40B4-BE49-F238E27FC236}">
                <a16:creationId xmlns:a16="http://schemas.microsoft.com/office/drawing/2014/main" id="{601C1EA5-08FA-CCEF-A66D-5E0CA7CA3DC6}"/>
              </a:ext>
            </a:extLst>
          </p:cNvPr>
          <p:cNvSpPr>
            <a:spLocks noGrp="1"/>
          </p:cNvSpPr>
          <p:nvPr>
            <p:ph type="sldNum" sz="quarter" idx="5"/>
          </p:nvPr>
        </p:nvSpPr>
        <p:spPr/>
        <p:txBody>
          <a:bodyPr/>
          <a:lstStyle/>
          <a:p>
            <a:fld id="{2BD5003D-42EF-419B-97FE-FC55F715079E}" type="slidenum">
              <a:rPr lang="es-ES" smtClean="0"/>
              <a:t>10</a:t>
            </a:fld>
            <a:endParaRPr lang="es-ES"/>
          </a:p>
        </p:txBody>
      </p:sp>
    </p:spTree>
    <p:extLst>
      <p:ext uri="{BB962C8B-B14F-4D97-AF65-F5344CB8AC3E}">
        <p14:creationId xmlns:p14="http://schemas.microsoft.com/office/powerpoint/2010/main" val="26564955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EF4399-D983-7949-0BCA-B9DB12637AA5}"/>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67476368-7C64-3F23-051A-21487708FAF5}"/>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32E70C34-052F-666A-D933-FF84A94003EE}"/>
              </a:ext>
            </a:extLst>
          </p:cNvPr>
          <p:cNvSpPr>
            <a:spLocks noGrp="1"/>
          </p:cNvSpPr>
          <p:nvPr>
            <p:ph type="body" idx="1"/>
          </p:nvPr>
        </p:nvSpPr>
        <p:spPr/>
        <p:txBody>
          <a:bodyPr/>
          <a:lstStyle/>
          <a:p>
            <a:r>
              <a:rPr lang="es-ES" altLang="es-ES" sz="1200" dirty="0"/>
              <a:t>El CABB apuesta firmemente por la Metodología BIM. Dentro del objetivo global de transformación digital en el CABB, se requiere determinar un Plan Estratégico de Implantación BIM para la aplicación de esta metodología a todos los niveles del CABB, de forma que la metodología BIM sea utilizada en las distintas fases del ciclo de vida de un producto, tanto en la redacción de proyectos y ejecución de las obras, como para la fase de explotación y mantenimiento y desmantelamiento.</a:t>
            </a:r>
          </a:p>
          <a:p>
            <a:r>
              <a:rPr lang="es-ES" altLang="es-ES" sz="1200" dirty="0"/>
              <a:t>Se ha diseñado para obtener los siguientes resultados:</a:t>
            </a:r>
          </a:p>
          <a:p>
            <a:r>
              <a:rPr lang="es-ES" altLang="es-ES" sz="1200" dirty="0"/>
              <a:t>• Mayor colaboración, gobierno e integración en todas las fases y ciclos de vida de los activos.</a:t>
            </a:r>
            <a:br>
              <a:rPr lang="es-ES" altLang="es-ES" sz="1200" dirty="0"/>
            </a:br>
            <a:r>
              <a:rPr lang="es-ES" altLang="es-ES" sz="1200" dirty="0"/>
              <a:t>• Mejores proyectos y eficacia de los mismos, debido a la capacidad de virtualizar las obras en fase de diseño</a:t>
            </a:r>
            <a:br>
              <a:rPr lang="es-ES" altLang="es-ES" sz="1200" dirty="0"/>
            </a:br>
            <a:r>
              <a:rPr lang="es-ES" altLang="es-ES" sz="1200" dirty="0"/>
              <a:t>• Mayor control financiero y planificador de las obras</a:t>
            </a:r>
            <a:br>
              <a:rPr lang="es-ES" altLang="es-ES" sz="1200" dirty="0"/>
            </a:br>
            <a:r>
              <a:rPr lang="es-ES" altLang="es-ES" sz="1200" dirty="0"/>
              <a:t>• Incremento de la productividad y calidad en la gestión de la información durante la explotación y mantenimiento</a:t>
            </a:r>
          </a:p>
          <a:p>
            <a:endParaRPr lang="es-ES" dirty="0"/>
          </a:p>
        </p:txBody>
      </p:sp>
      <p:sp>
        <p:nvSpPr>
          <p:cNvPr id="4" name="Marcador de número de diapositiva 3">
            <a:extLst>
              <a:ext uri="{FF2B5EF4-FFF2-40B4-BE49-F238E27FC236}">
                <a16:creationId xmlns:a16="http://schemas.microsoft.com/office/drawing/2014/main" id="{7B909957-F6E6-78D1-99EF-D686C4485B92}"/>
              </a:ext>
            </a:extLst>
          </p:cNvPr>
          <p:cNvSpPr>
            <a:spLocks noGrp="1"/>
          </p:cNvSpPr>
          <p:nvPr>
            <p:ph type="sldNum" sz="quarter" idx="5"/>
          </p:nvPr>
        </p:nvSpPr>
        <p:spPr/>
        <p:txBody>
          <a:bodyPr/>
          <a:lstStyle/>
          <a:p>
            <a:fld id="{2BD5003D-42EF-419B-97FE-FC55F715079E}" type="slidenum">
              <a:rPr lang="es-ES" smtClean="0"/>
              <a:t>11</a:t>
            </a:fld>
            <a:endParaRPr lang="es-ES"/>
          </a:p>
        </p:txBody>
      </p:sp>
    </p:spTree>
    <p:extLst>
      <p:ext uri="{BB962C8B-B14F-4D97-AF65-F5344CB8AC3E}">
        <p14:creationId xmlns:p14="http://schemas.microsoft.com/office/powerpoint/2010/main" val="20705047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4DE39D-A1F8-E8FC-2CB1-BAFF49871D66}"/>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67D594D9-FF1A-05E4-374E-DA1840758A60}"/>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F7A58420-B19B-D757-476F-EE912C3AD7B8}"/>
              </a:ext>
            </a:extLst>
          </p:cNvPr>
          <p:cNvSpPr>
            <a:spLocks noGrp="1"/>
          </p:cNvSpPr>
          <p:nvPr>
            <p:ph type="body" idx="1"/>
          </p:nvPr>
        </p:nvSpPr>
        <p:spPr/>
        <p:txBody>
          <a:bodyPr/>
          <a:lstStyle/>
          <a:p>
            <a:endParaRPr lang="es-ES"/>
          </a:p>
        </p:txBody>
      </p:sp>
      <p:sp>
        <p:nvSpPr>
          <p:cNvPr id="4" name="Marcador de número de diapositiva 3">
            <a:extLst>
              <a:ext uri="{FF2B5EF4-FFF2-40B4-BE49-F238E27FC236}">
                <a16:creationId xmlns:a16="http://schemas.microsoft.com/office/drawing/2014/main" id="{A3B0387A-B8EF-B7D2-A262-713CE99070A7}"/>
              </a:ext>
            </a:extLst>
          </p:cNvPr>
          <p:cNvSpPr>
            <a:spLocks noGrp="1"/>
          </p:cNvSpPr>
          <p:nvPr>
            <p:ph type="sldNum" sz="quarter" idx="5"/>
          </p:nvPr>
        </p:nvSpPr>
        <p:spPr/>
        <p:txBody>
          <a:bodyPr/>
          <a:lstStyle/>
          <a:p>
            <a:fld id="{2BD5003D-42EF-419B-97FE-FC55F715079E}" type="slidenum">
              <a:rPr lang="es-ES" smtClean="0"/>
              <a:t>12</a:t>
            </a:fld>
            <a:endParaRPr lang="es-ES"/>
          </a:p>
        </p:txBody>
      </p:sp>
    </p:spTree>
    <p:extLst>
      <p:ext uri="{BB962C8B-B14F-4D97-AF65-F5344CB8AC3E}">
        <p14:creationId xmlns:p14="http://schemas.microsoft.com/office/powerpoint/2010/main" val="2904691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14CBED6-8D14-4BDB-9B3F-91E0FB95DE1B}"/>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76F3E1F5-6F7B-4BA0-A6DE-7417E918991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1008C75E-7A2E-4756-BDCA-7CFF18925FC2}"/>
              </a:ext>
            </a:extLst>
          </p:cNvPr>
          <p:cNvSpPr>
            <a:spLocks noGrp="1"/>
          </p:cNvSpPr>
          <p:nvPr>
            <p:ph type="dt" sz="half" idx="10"/>
          </p:nvPr>
        </p:nvSpPr>
        <p:spPr/>
        <p:txBody>
          <a:bodyPr/>
          <a:lstStyle/>
          <a:p>
            <a:fld id="{D5E154E0-F3A6-4D9C-AADE-656EFD543427}" type="datetimeFigureOut">
              <a:rPr lang="es-ES" smtClean="0"/>
              <a:t>13/04/2026</a:t>
            </a:fld>
            <a:endParaRPr lang="es-ES"/>
          </a:p>
        </p:txBody>
      </p:sp>
      <p:sp>
        <p:nvSpPr>
          <p:cNvPr id="5" name="Marcador de pie de página 4">
            <a:extLst>
              <a:ext uri="{FF2B5EF4-FFF2-40B4-BE49-F238E27FC236}">
                <a16:creationId xmlns:a16="http://schemas.microsoft.com/office/drawing/2014/main" id="{C38684D9-1CAF-45E2-9B7A-FFC45F49223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F77C955-C1D5-4BD8-B448-9DD9D5931B2C}"/>
              </a:ext>
            </a:extLst>
          </p:cNvPr>
          <p:cNvSpPr>
            <a:spLocks noGrp="1"/>
          </p:cNvSpPr>
          <p:nvPr>
            <p:ph type="sldNum" sz="quarter" idx="12"/>
          </p:nvPr>
        </p:nvSpPr>
        <p:spPr/>
        <p:txBody>
          <a:bodyPr/>
          <a:lstStyle/>
          <a:p>
            <a:fld id="{96B33057-A7F6-453C-8399-89CF014D47CA}" type="slidenum">
              <a:rPr lang="es-ES" smtClean="0"/>
              <a:t>‹Nº›</a:t>
            </a:fld>
            <a:endParaRPr lang="es-ES"/>
          </a:p>
        </p:txBody>
      </p:sp>
    </p:spTree>
    <p:extLst>
      <p:ext uri="{BB962C8B-B14F-4D97-AF65-F5344CB8AC3E}">
        <p14:creationId xmlns:p14="http://schemas.microsoft.com/office/powerpoint/2010/main" val="8731647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1FF0AF5-62C1-4018-9AEF-8C13A4B1467F}"/>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33B7E158-BC44-4AFB-A762-61AB72E06475}"/>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490DE51-4598-4018-8D8D-3398210D8501}"/>
              </a:ext>
            </a:extLst>
          </p:cNvPr>
          <p:cNvSpPr>
            <a:spLocks noGrp="1"/>
          </p:cNvSpPr>
          <p:nvPr>
            <p:ph type="dt" sz="half" idx="10"/>
          </p:nvPr>
        </p:nvSpPr>
        <p:spPr/>
        <p:txBody>
          <a:bodyPr/>
          <a:lstStyle/>
          <a:p>
            <a:fld id="{D5E154E0-F3A6-4D9C-AADE-656EFD543427}" type="datetimeFigureOut">
              <a:rPr lang="es-ES" smtClean="0"/>
              <a:t>13/04/2026</a:t>
            </a:fld>
            <a:endParaRPr lang="es-ES"/>
          </a:p>
        </p:txBody>
      </p:sp>
      <p:sp>
        <p:nvSpPr>
          <p:cNvPr id="5" name="Marcador de pie de página 4">
            <a:extLst>
              <a:ext uri="{FF2B5EF4-FFF2-40B4-BE49-F238E27FC236}">
                <a16:creationId xmlns:a16="http://schemas.microsoft.com/office/drawing/2014/main" id="{99747F58-F05D-4679-A2F4-68B98C39EFCB}"/>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6968AA9-1F47-43EE-AE3A-F5F566EF7396}"/>
              </a:ext>
            </a:extLst>
          </p:cNvPr>
          <p:cNvSpPr>
            <a:spLocks noGrp="1"/>
          </p:cNvSpPr>
          <p:nvPr>
            <p:ph type="sldNum" sz="quarter" idx="12"/>
          </p:nvPr>
        </p:nvSpPr>
        <p:spPr/>
        <p:txBody>
          <a:bodyPr/>
          <a:lstStyle/>
          <a:p>
            <a:fld id="{96B33057-A7F6-453C-8399-89CF014D47CA}" type="slidenum">
              <a:rPr lang="es-ES" smtClean="0"/>
              <a:t>‹Nº›</a:t>
            </a:fld>
            <a:endParaRPr lang="es-ES"/>
          </a:p>
        </p:txBody>
      </p:sp>
    </p:spTree>
    <p:extLst>
      <p:ext uri="{BB962C8B-B14F-4D97-AF65-F5344CB8AC3E}">
        <p14:creationId xmlns:p14="http://schemas.microsoft.com/office/powerpoint/2010/main" val="21685661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BC079200-452E-45E1-AFBE-66B5FDA05CD4}"/>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9C272BCC-EDAE-4D98-A6DD-52446E67CF89}"/>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98FD8E9D-5F8D-4445-A32C-6FD2152ABD86}"/>
              </a:ext>
            </a:extLst>
          </p:cNvPr>
          <p:cNvSpPr>
            <a:spLocks noGrp="1"/>
          </p:cNvSpPr>
          <p:nvPr>
            <p:ph type="dt" sz="half" idx="10"/>
          </p:nvPr>
        </p:nvSpPr>
        <p:spPr/>
        <p:txBody>
          <a:bodyPr/>
          <a:lstStyle/>
          <a:p>
            <a:fld id="{D5E154E0-F3A6-4D9C-AADE-656EFD543427}" type="datetimeFigureOut">
              <a:rPr lang="es-ES" smtClean="0"/>
              <a:t>13/04/2026</a:t>
            </a:fld>
            <a:endParaRPr lang="es-ES"/>
          </a:p>
        </p:txBody>
      </p:sp>
      <p:sp>
        <p:nvSpPr>
          <p:cNvPr id="5" name="Marcador de pie de página 4">
            <a:extLst>
              <a:ext uri="{FF2B5EF4-FFF2-40B4-BE49-F238E27FC236}">
                <a16:creationId xmlns:a16="http://schemas.microsoft.com/office/drawing/2014/main" id="{723FBC65-9BA0-4A8C-B52D-C9666A9AE92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7B7EEFF-5012-46FB-BB5B-9B73A0B27EB9}"/>
              </a:ext>
            </a:extLst>
          </p:cNvPr>
          <p:cNvSpPr>
            <a:spLocks noGrp="1"/>
          </p:cNvSpPr>
          <p:nvPr>
            <p:ph type="sldNum" sz="quarter" idx="12"/>
          </p:nvPr>
        </p:nvSpPr>
        <p:spPr/>
        <p:txBody>
          <a:bodyPr/>
          <a:lstStyle/>
          <a:p>
            <a:fld id="{96B33057-A7F6-453C-8399-89CF014D47CA}" type="slidenum">
              <a:rPr lang="es-ES" smtClean="0"/>
              <a:t>‹Nº›</a:t>
            </a:fld>
            <a:endParaRPr lang="es-ES"/>
          </a:p>
        </p:txBody>
      </p:sp>
    </p:spTree>
    <p:extLst>
      <p:ext uri="{BB962C8B-B14F-4D97-AF65-F5344CB8AC3E}">
        <p14:creationId xmlns:p14="http://schemas.microsoft.com/office/powerpoint/2010/main" val="42060118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0C74A75-7807-4D44-B6D8-4D6CB6B2DD54}"/>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46A4A0FB-0916-4666-A2B9-300C8A2F0C5D}"/>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7CC0B791-9BF3-42C1-B7E5-A43D6C5F09A1}"/>
              </a:ext>
            </a:extLst>
          </p:cNvPr>
          <p:cNvSpPr>
            <a:spLocks noGrp="1"/>
          </p:cNvSpPr>
          <p:nvPr>
            <p:ph type="dt" sz="half" idx="10"/>
          </p:nvPr>
        </p:nvSpPr>
        <p:spPr/>
        <p:txBody>
          <a:bodyPr/>
          <a:lstStyle/>
          <a:p>
            <a:fld id="{D5E154E0-F3A6-4D9C-AADE-656EFD543427}" type="datetimeFigureOut">
              <a:rPr lang="es-ES" smtClean="0"/>
              <a:t>13/04/2026</a:t>
            </a:fld>
            <a:endParaRPr lang="es-ES"/>
          </a:p>
        </p:txBody>
      </p:sp>
      <p:sp>
        <p:nvSpPr>
          <p:cNvPr id="5" name="Marcador de pie de página 4">
            <a:extLst>
              <a:ext uri="{FF2B5EF4-FFF2-40B4-BE49-F238E27FC236}">
                <a16:creationId xmlns:a16="http://schemas.microsoft.com/office/drawing/2014/main" id="{0971198D-AF61-452A-AEF4-A7056991978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3CFA88BE-2C52-4B6F-9D8C-CA939BC4F77C}"/>
              </a:ext>
            </a:extLst>
          </p:cNvPr>
          <p:cNvSpPr>
            <a:spLocks noGrp="1"/>
          </p:cNvSpPr>
          <p:nvPr>
            <p:ph type="sldNum" sz="quarter" idx="12"/>
          </p:nvPr>
        </p:nvSpPr>
        <p:spPr/>
        <p:txBody>
          <a:bodyPr/>
          <a:lstStyle/>
          <a:p>
            <a:fld id="{96B33057-A7F6-453C-8399-89CF014D47CA}" type="slidenum">
              <a:rPr lang="es-ES" smtClean="0"/>
              <a:t>‹Nº›</a:t>
            </a:fld>
            <a:endParaRPr lang="es-ES"/>
          </a:p>
        </p:txBody>
      </p:sp>
    </p:spTree>
    <p:extLst>
      <p:ext uri="{BB962C8B-B14F-4D97-AF65-F5344CB8AC3E}">
        <p14:creationId xmlns:p14="http://schemas.microsoft.com/office/powerpoint/2010/main" val="23978205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468B30B-0800-4C4D-8A8C-0662CADF3FD6}"/>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EBDE8C57-7BE2-4B56-8A2A-54E174DBFDD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9E6B90C5-8452-4144-AEF9-E941473CA7AC}"/>
              </a:ext>
            </a:extLst>
          </p:cNvPr>
          <p:cNvSpPr>
            <a:spLocks noGrp="1"/>
          </p:cNvSpPr>
          <p:nvPr>
            <p:ph type="dt" sz="half" idx="10"/>
          </p:nvPr>
        </p:nvSpPr>
        <p:spPr/>
        <p:txBody>
          <a:bodyPr/>
          <a:lstStyle/>
          <a:p>
            <a:fld id="{D5E154E0-F3A6-4D9C-AADE-656EFD543427}" type="datetimeFigureOut">
              <a:rPr lang="es-ES" smtClean="0"/>
              <a:t>13/04/2026</a:t>
            </a:fld>
            <a:endParaRPr lang="es-ES"/>
          </a:p>
        </p:txBody>
      </p:sp>
      <p:sp>
        <p:nvSpPr>
          <p:cNvPr id="5" name="Marcador de pie de página 4">
            <a:extLst>
              <a:ext uri="{FF2B5EF4-FFF2-40B4-BE49-F238E27FC236}">
                <a16:creationId xmlns:a16="http://schemas.microsoft.com/office/drawing/2014/main" id="{9C98F5FF-7DC4-4D56-9435-E34D024B291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5887851F-8202-46B9-A5A3-43BB39FFB214}"/>
              </a:ext>
            </a:extLst>
          </p:cNvPr>
          <p:cNvSpPr>
            <a:spLocks noGrp="1"/>
          </p:cNvSpPr>
          <p:nvPr>
            <p:ph type="sldNum" sz="quarter" idx="12"/>
          </p:nvPr>
        </p:nvSpPr>
        <p:spPr/>
        <p:txBody>
          <a:bodyPr/>
          <a:lstStyle/>
          <a:p>
            <a:fld id="{96B33057-A7F6-453C-8399-89CF014D47CA}" type="slidenum">
              <a:rPr lang="es-ES" smtClean="0"/>
              <a:t>‹Nº›</a:t>
            </a:fld>
            <a:endParaRPr lang="es-ES"/>
          </a:p>
        </p:txBody>
      </p:sp>
    </p:spTree>
    <p:extLst>
      <p:ext uri="{BB962C8B-B14F-4D97-AF65-F5344CB8AC3E}">
        <p14:creationId xmlns:p14="http://schemas.microsoft.com/office/powerpoint/2010/main" val="19812456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1A892F2-EB22-48AC-BA7D-C073205ABC70}"/>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0F6B0DD6-2978-443F-8EA9-6AA249925A75}"/>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3C0E6718-6F36-417D-BC45-DEC0D5692EC1}"/>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E372E38F-691B-4287-9BDA-EC5F2592CC66}"/>
              </a:ext>
            </a:extLst>
          </p:cNvPr>
          <p:cNvSpPr>
            <a:spLocks noGrp="1"/>
          </p:cNvSpPr>
          <p:nvPr>
            <p:ph type="dt" sz="half" idx="10"/>
          </p:nvPr>
        </p:nvSpPr>
        <p:spPr/>
        <p:txBody>
          <a:bodyPr/>
          <a:lstStyle/>
          <a:p>
            <a:fld id="{D5E154E0-F3A6-4D9C-AADE-656EFD543427}" type="datetimeFigureOut">
              <a:rPr lang="es-ES" smtClean="0"/>
              <a:t>13/04/2026</a:t>
            </a:fld>
            <a:endParaRPr lang="es-ES"/>
          </a:p>
        </p:txBody>
      </p:sp>
      <p:sp>
        <p:nvSpPr>
          <p:cNvPr id="6" name="Marcador de pie de página 5">
            <a:extLst>
              <a:ext uri="{FF2B5EF4-FFF2-40B4-BE49-F238E27FC236}">
                <a16:creationId xmlns:a16="http://schemas.microsoft.com/office/drawing/2014/main" id="{0047E9CD-1718-4EC6-A6BA-3FB5AD1A2C08}"/>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3504B6F8-C52B-44C5-98F4-7EB672457FFF}"/>
              </a:ext>
            </a:extLst>
          </p:cNvPr>
          <p:cNvSpPr>
            <a:spLocks noGrp="1"/>
          </p:cNvSpPr>
          <p:nvPr>
            <p:ph type="sldNum" sz="quarter" idx="12"/>
          </p:nvPr>
        </p:nvSpPr>
        <p:spPr/>
        <p:txBody>
          <a:bodyPr/>
          <a:lstStyle/>
          <a:p>
            <a:fld id="{96B33057-A7F6-453C-8399-89CF014D47CA}" type="slidenum">
              <a:rPr lang="es-ES" smtClean="0"/>
              <a:t>‹Nº›</a:t>
            </a:fld>
            <a:endParaRPr lang="es-ES"/>
          </a:p>
        </p:txBody>
      </p:sp>
    </p:spTree>
    <p:extLst>
      <p:ext uri="{BB962C8B-B14F-4D97-AF65-F5344CB8AC3E}">
        <p14:creationId xmlns:p14="http://schemas.microsoft.com/office/powerpoint/2010/main" val="26127909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E06110B-1F82-4E51-B3B0-3341B61A1E14}"/>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3B87F30D-17DF-4BF7-BEB3-05B695CA81C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D606AA61-8B57-494D-9962-43157FC6B9C5}"/>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A77CA834-5A78-4B18-8B24-D52EC500549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F40A159E-63AC-4965-872B-E116A67499BB}"/>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FB780384-05BB-4B00-8142-41FED6B846AC}"/>
              </a:ext>
            </a:extLst>
          </p:cNvPr>
          <p:cNvSpPr>
            <a:spLocks noGrp="1"/>
          </p:cNvSpPr>
          <p:nvPr>
            <p:ph type="dt" sz="half" idx="10"/>
          </p:nvPr>
        </p:nvSpPr>
        <p:spPr/>
        <p:txBody>
          <a:bodyPr/>
          <a:lstStyle/>
          <a:p>
            <a:fld id="{D5E154E0-F3A6-4D9C-AADE-656EFD543427}" type="datetimeFigureOut">
              <a:rPr lang="es-ES" smtClean="0"/>
              <a:t>13/04/2026</a:t>
            </a:fld>
            <a:endParaRPr lang="es-ES"/>
          </a:p>
        </p:txBody>
      </p:sp>
      <p:sp>
        <p:nvSpPr>
          <p:cNvPr id="8" name="Marcador de pie de página 7">
            <a:extLst>
              <a:ext uri="{FF2B5EF4-FFF2-40B4-BE49-F238E27FC236}">
                <a16:creationId xmlns:a16="http://schemas.microsoft.com/office/drawing/2014/main" id="{B83A3A0C-089A-4A65-A51C-C16ECA0129FF}"/>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BAB34D5C-5A86-48CE-8D71-536C198E81A7}"/>
              </a:ext>
            </a:extLst>
          </p:cNvPr>
          <p:cNvSpPr>
            <a:spLocks noGrp="1"/>
          </p:cNvSpPr>
          <p:nvPr>
            <p:ph type="sldNum" sz="quarter" idx="12"/>
          </p:nvPr>
        </p:nvSpPr>
        <p:spPr/>
        <p:txBody>
          <a:bodyPr/>
          <a:lstStyle/>
          <a:p>
            <a:fld id="{96B33057-A7F6-453C-8399-89CF014D47CA}" type="slidenum">
              <a:rPr lang="es-ES" smtClean="0"/>
              <a:t>‹Nº›</a:t>
            </a:fld>
            <a:endParaRPr lang="es-ES"/>
          </a:p>
        </p:txBody>
      </p:sp>
    </p:spTree>
    <p:extLst>
      <p:ext uri="{BB962C8B-B14F-4D97-AF65-F5344CB8AC3E}">
        <p14:creationId xmlns:p14="http://schemas.microsoft.com/office/powerpoint/2010/main" val="1440424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olo el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9507125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7" name="Marcador de pie de página 3">
            <a:extLst>
              <a:ext uri="{FF2B5EF4-FFF2-40B4-BE49-F238E27FC236}">
                <a16:creationId xmlns:a16="http://schemas.microsoft.com/office/drawing/2014/main" id="{8D5259E9-C775-4537-BD90-18683433EAA2}"/>
              </a:ext>
            </a:extLst>
          </p:cNvPr>
          <p:cNvSpPr>
            <a:spLocks noGrp="1"/>
          </p:cNvSpPr>
          <p:nvPr>
            <p:ph type="ftr" sz="quarter" idx="11"/>
          </p:nvPr>
        </p:nvSpPr>
        <p:spPr>
          <a:xfrm>
            <a:off x="298173" y="6356350"/>
            <a:ext cx="11718235" cy="388626"/>
          </a:xfrm>
        </p:spPr>
        <p:txBody>
          <a:bodyPr/>
          <a:lstStyle/>
          <a:p>
            <a:pPr algn="ctr">
              <a:lnSpc>
                <a:spcPct val="125000"/>
              </a:lnSpc>
              <a:spcAft>
                <a:spcPts val="750"/>
              </a:spcAft>
            </a:pPr>
            <a:endParaRPr lang="es-ES" dirty="0"/>
          </a:p>
        </p:txBody>
      </p:sp>
    </p:spTree>
    <p:extLst>
      <p:ext uri="{BB962C8B-B14F-4D97-AF65-F5344CB8AC3E}">
        <p14:creationId xmlns:p14="http://schemas.microsoft.com/office/powerpoint/2010/main" val="367314988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6AC9B38-A91D-4935-A28D-C53D3DD271B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8B1C34F0-E90B-4471-859C-32A6604194D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CB894327-C270-4702-8CE3-46E3DC8DCA0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F4205556-F69A-4C51-8930-EE604EDA67FC}"/>
              </a:ext>
            </a:extLst>
          </p:cNvPr>
          <p:cNvSpPr>
            <a:spLocks noGrp="1"/>
          </p:cNvSpPr>
          <p:nvPr>
            <p:ph type="dt" sz="half" idx="10"/>
          </p:nvPr>
        </p:nvSpPr>
        <p:spPr/>
        <p:txBody>
          <a:bodyPr/>
          <a:lstStyle/>
          <a:p>
            <a:fld id="{D5E154E0-F3A6-4D9C-AADE-656EFD543427}" type="datetimeFigureOut">
              <a:rPr lang="es-ES" smtClean="0"/>
              <a:t>13/04/2026</a:t>
            </a:fld>
            <a:endParaRPr lang="es-ES"/>
          </a:p>
        </p:txBody>
      </p:sp>
      <p:sp>
        <p:nvSpPr>
          <p:cNvPr id="6" name="Marcador de pie de página 5">
            <a:extLst>
              <a:ext uri="{FF2B5EF4-FFF2-40B4-BE49-F238E27FC236}">
                <a16:creationId xmlns:a16="http://schemas.microsoft.com/office/drawing/2014/main" id="{7B57F61C-3CD3-4D84-8E35-06A08FA63633}"/>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E379357B-6FAE-4422-9276-5FC88F408AF7}"/>
              </a:ext>
            </a:extLst>
          </p:cNvPr>
          <p:cNvSpPr>
            <a:spLocks noGrp="1"/>
          </p:cNvSpPr>
          <p:nvPr>
            <p:ph type="sldNum" sz="quarter" idx="12"/>
          </p:nvPr>
        </p:nvSpPr>
        <p:spPr/>
        <p:txBody>
          <a:bodyPr/>
          <a:lstStyle/>
          <a:p>
            <a:fld id="{96B33057-A7F6-453C-8399-89CF014D47CA}" type="slidenum">
              <a:rPr lang="es-ES" smtClean="0"/>
              <a:t>‹Nº›</a:t>
            </a:fld>
            <a:endParaRPr lang="es-ES"/>
          </a:p>
        </p:txBody>
      </p:sp>
    </p:spTree>
    <p:extLst>
      <p:ext uri="{BB962C8B-B14F-4D97-AF65-F5344CB8AC3E}">
        <p14:creationId xmlns:p14="http://schemas.microsoft.com/office/powerpoint/2010/main" val="39656963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42A847F-EFEE-4353-A04D-567DAD8B1A69}"/>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6D4E7414-951C-467B-B4C1-65DD37A6F43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98C15917-CE06-46FE-B6F9-1C62DE90FB7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168D0902-9E79-4481-9EA6-70ED11DA9CD1}"/>
              </a:ext>
            </a:extLst>
          </p:cNvPr>
          <p:cNvSpPr>
            <a:spLocks noGrp="1"/>
          </p:cNvSpPr>
          <p:nvPr>
            <p:ph type="dt" sz="half" idx="10"/>
          </p:nvPr>
        </p:nvSpPr>
        <p:spPr/>
        <p:txBody>
          <a:bodyPr/>
          <a:lstStyle/>
          <a:p>
            <a:fld id="{D5E154E0-F3A6-4D9C-AADE-656EFD543427}" type="datetimeFigureOut">
              <a:rPr lang="es-ES" smtClean="0"/>
              <a:t>13/04/2026</a:t>
            </a:fld>
            <a:endParaRPr lang="es-ES"/>
          </a:p>
        </p:txBody>
      </p:sp>
      <p:sp>
        <p:nvSpPr>
          <p:cNvPr id="6" name="Marcador de pie de página 5">
            <a:extLst>
              <a:ext uri="{FF2B5EF4-FFF2-40B4-BE49-F238E27FC236}">
                <a16:creationId xmlns:a16="http://schemas.microsoft.com/office/drawing/2014/main" id="{1F6BDE4C-988D-4C1C-BCA4-A5DB5E148267}"/>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8476A9F2-3C0A-48B8-B1B0-7BF18FB0526C}"/>
              </a:ext>
            </a:extLst>
          </p:cNvPr>
          <p:cNvSpPr>
            <a:spLocks noGrp="1"/>
          </p:cNvSpPr>
          <p:nvPr>
            <p:ph type="sldNum" sz="quarter" idx="12"/>
          </p:nvPr>
        </p:nvSpPr>
        <p:spPr/>
        <p:txBody>
          <a:bodyPr/>
          <a:lstStyle/>
          <a:p>
            <a:fld id="{96B33057-A7F6-453C-8399-89CF014D47CA}" type="slidenum">
              <a:rPr lang="es-ES" smtClean="0"/>
              <a:t>‹Nº›</a:t>
            </a:fld>
            <a:endParaRPr lang="es-ES"/>
          </a:p>
        </p:txBody>
      </p:sp>
    </p:spTree>
    <p:extLst>
      <p:ext uri="{BB962C8B-B14F-4D97-AF65-F5344CB8AC3E}">
        <p14:creationId xmlns:p14="http://schemas.microsoft.com/office/powerpoint/2010/main" val="34284846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Imagen 6" descr="Pie1.gif">
            <a:extLst>
              <a:ext uri="{FF2B5EF4-FFF2-40B4-BE49-F238E27FC236}">
                <a16:creationId xmlns:a16="http://schemas.microsoft.com/office/drawing/2014/main" id="{8A20938A-FD1E-36B7-13D0-F017D88B3239}"/>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5903857"/>
            <a:ext cx="12192000" cy="976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Marcador de título 1">
            <a:extLst>
              <a:ext uri="{FF2B5EF4-FFF2-40B4-BE49-F238E27FC236}">
                <a16:creationId xmlns:a16="http://schemas.microsoft.com/office/drawing/2014/main" id="{F9F3643E-6114-4CDB-803C-E8C7353E7E5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5DC95F7A-DFF3-4A31-AA9C-703243F9DF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78FD33C5-4112-444D-BDB7-E4341334756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E154E0-F3A6-4D9C-AADE-656EFD543427}" type="datetimeFigureOut">
              <a:rPr lang="es-ES" smtClean="0"/>
              <a:t>13/04/2026</a:t>
            </a:fld>
            <a:endParaRPr lang="es-ES"/>
          </a:p>
        </p:txBody>
      </p:sp>
      <p:sp>
        <p:nvSpPr>
          <p:cNvPr id="5" name="Marcador de pie de página 4">
            <a:extLst>
              <a:ext uri="{FF2B5EF4-FFF2-40B4-BE49-F238E27FC236}">
                <a16:creationId xmlns:a16="http://schemas.microsoft.com/office/drawing/2014/main" id="{81B82090-D8F6-4BF6-94D7-6EFFE755D32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4493CA73-E3ED-463F-BACC-F46CEFFC58B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B33057-A7F6-453C-8399-89CF014D47CA}" type="slidenum">
              <a:rPr lang="es-ES" smtClean="0"/>
              <a:t>‹Nº›</a:t>
            </a:fld>
            <a:endParaRPr lang="es-ES"/>
          </a:p>
        </p:txBody>
      </p:sp>
    </p:spTree>
    <p:extLst>
      <p:ext uri="{BB962C8B-B14F-4D97-AF65-F5344CB8AC3E}">
        <p14:creationId xmlns:p14="http://schemas.microsoft.com/office/powerpoint/2010/main" val="10725144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emf"/><Relationship Id="rId7"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png"/><Relationship Id="rId9" Type="http://schemas.openxmlformats.org/officeDocument/2006/relationships/image" Target="../media/image12.png"/></Relationships>
</file>

<file path=ppt/slides/_rels/slide12.xml.rels><?xml version="1.0" encoding="UTF-8" standalone="yes"?>
<Relationships xmlns="http://schemas.openxmlformats.org/package/2006/relationships"><Relationship Id="rId8" Type="http://schemas.openxmlformats.org/officeDocument/2006/relationships/image" Target="../media/image36.emf"/><Relationship Id="rId3" Type="http://schemas.openxmlformats.org/officeDocument/2006/relationships/image" Target="../media/image2.emf"/><Relationship Id="rId7" Type="http://schemas.openxmlformats.org/officeDocument/2006/relationships/image" Target="../media/image35.emf"/><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4.emf"/><Relationship Id="rId11" Type="http://schemas.openxmlformats.org/officeDocument/2006/relationships/image" Target="../media/image11.png"/><Relationship Id="rId5" Type="http://schemas.openxmlformats.org/officeDocument/2006/relationships/image" Target="../media/image12.png"/><Relationship Id="rId10" Type="http://schemas.openxmlformats.org/officeDocument/2006/relationships/image" Target="../media/image38.jpg"/><Relationship Id="rId4" Type="http://schemas.openxmlformats.org/officeDocument/2006/relationships/image" Target="../media/image33.jpeg"/><Relationship Id="rId9" Type="http://schemas.openxmlformats.org/officeDocument/2006/relationships/image" Target="../media/image37.jpg"/></Relationships>
</file>

<file path=ppt/slides/_rels/slide13.xml.rels><?xml version="1.0" encoding="UTF-8" standalone="yes"?>
<Relationships xmlns="http://schemas.openxmlformats.org/package/2006/relationships"><Relationship Id="rId8" Type="http://schemas.openxmlformats.org/officeDocument/2006/relationships/image" Target="../media/image41.jpg"/><Relationship Id="rId3" Type="http://schemas.openxmlformats.org/officeDocument/2006/relationships/image" Target="../media/image2.emf"/><Relationship Id="rId7" Type="http://schemas.openxmlformats.org/officeDocument/2006/relationships/image" Target="../media/image40.jp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44.jpg"/><Relationship Id="rId5" Type="http://schemas.openxmlformats.org/officeDocument/2006/relationships/image" Target="../media/image11.png"/><Relationship Id="rId10" Type="http://schemas.openxmlformats.org/officeDocument/2006/relationships/image" Target="../media/image43.jpg"/><Relationship Id="rId4" Type="http://schemas.openxmlformats.org/officeDocument/2006/relationships/image" Target="../media/image39.png"/><Relationship Id="rId9" Type="http://schemas.openxmlformats.org/officeDocument/2006/relationships/image" Target="../media/image42.jpg"/></Relationships>
</file>

<file path=ppt/slides/_rels/slide1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2.emf"/><Relationship Id="rId7"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47.jpg"/><Relationship Id="rId5" Type="http://schemas.openxmlformats.org/officeDocument/2006/relationships/image" Target="../media/image46.png"/><Relationship Id="rId4" Type="http://schemas.openxmlformats.org/officeDocument/2006/relationships/image" Target="../media/image45.png"/></Relationships>
</file>

<file path=ppt/slides/_rels/slide1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2.emf"/><Relationship Id="rId7"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jpeg"/></Relationships>
</file>

<file path=ppt/slides/_rels/slide16.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2.emf"/><Relationship Id="rId7" Type="http://schemas.openxmlformats.org/officeDocument/2006/relationships/image" Target="../media/image52.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55.png"/><Relationship Id="rId4" Type="http://schemas.openxmlformats.org/officeDocument/2006/relationships/image" Target="../media/image51.png"/><Relationship Id="rId9" Type="http://schemas.openxmlformats.org/officeDocument/2006/relationships/image" Target="../media/image54.png"/></Relationships>
</file>

<file path=ppt/slides/_rels/slide1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2.emf"/><Relationship Id="rId7"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58.jpg"/><Relationship Id="rId5" Type="http://schemas.openxmlformats.org/officeDocument/2006/relationships/image" Target="../media/image57.jpg"/><Relationship Id="rId4" Type="http://schemas.openxmlformats.org/officeDocument/2006/relationships/image" Target="../media/image56.jpg"/></Relationships>
</file>

<file path=ppt/slides/_rels/slide1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emf"/><Relationship Id="rId7" Type="http://schemas.openxmlformats.org/officeDocument/2006/relationships/image" Target="../media/image61.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2.emf"/><Relationship Id="rId7"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hyperlink" Target="https://www.consorciodeaguas.eus/actualidad/" TargetMode="External"/><Relationship Id="rId5" Type="http://schemas.openxmlformats.org/officeDocument/2006/relationships/image" Target="../media/image63.png"/><Relationship Id="rId10" Type="http://schemas.openxmlformats.org/officeDocument/2006/relationships/image" Target="../media/image11.png"/><Relationship Id="rId4" Type="http://schemas.openxmlformats.org/officeDocument/2006/relationships/image" Target="../media/image62.jpg"/><Relationship Id="rId9" Type="http://schemas.openxmlformats.org/officeDocument/2006/relationships/image" Target="../media/image65.png"/></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emf"/><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0.jpg"/><Relationship Id="rId5" Type="http://schemas.openxmlformats.org/officeDocument/2006/relationships/image" Target="../media/image9.png"/><Relationship Id="rId4" Type="http://schemas.openxmlformats.org/officeDocument/2006/relationships/image" Target="../media/image8.jpg"/></Relationships>
</file>

<file path=ppt/slides/_rels/slide7.xml.rels><?xml version="1.0" encoding="UTF-8" standalone="yes"?>
<Relationships xmlns="http://schemas.openxmlformats.org/package/2006/relationships"><Relationship Id="rId8" Type="http://schemas.openxmlformats.org/officeDocument/2006/relationships/image" Target="../media/image5.jpg"/><Relationship Id="rId3" Type="http://schemas.openxmlformats.org/officeDocument/2006/relationships/image" Target="../media/image2.emf"/><Relationship Id="rId7"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hyperlink" Target="https://www.consorciodeaguas.eus/actualidad/proyectos-next-generation/uranext/uranex-a2-1-cas/" TargetMode="External"/><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21.jpeg"/><Relationship Id="rId3" Type="http://schemas.openxmlformats.org/officeDocument/2006/relationships/image" Target="../media/image2.emf"/><Relationship Id="rId7" Type="http://schemas.openxmlformats.org/officeDocument/2006/relationships/image" Target="../media/image17.jpeg"/><Relationship Id="rId12" Type="http://schemas.openxmlformats.org/officeDocument/2006/relationships/image" Target="../media/image20.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19.jpeg"/><Relationship Id="rId5" Type="http://schemas.openxmlformats.org/officeDocument/2006/relationships/image" Target="../media/image15.jpeg"/><Relationship Id="rId10" Type="http://schemas.openxmlformats.org/officeDocument/2006/relationships/image" Target="../media/image18.png"/><Relationship Id="rId4" Type="http://schemas.openxmlformats.org/officeDocument/2006/relationships/image" Target="../media/image14.png"/><Relationship Id="rId9" Type="http://schemas.openxmlformats.org/officeDocument/2006/relationships/image" Target="../media/image12.png"/><Relationship Id="rId14" Type="http://schemas.openxmlformats.org/officeDocument/2006/relationships/image" Target="../media/image22.jpeg"/></Relationships>
</file>

<file path=ppt/slides/_rels/slide9.xml.rels><?xml version="1.0" encoding="UTF-8" standalone="yes"?>
<Relationships xmlns="http://schemas.openxmlformats.org/package/2006/relationships"><Relationship Id="rId3" Type="http://schemas.openxmlformats.org/officeDocument/2006/relationships/image" Target="../media/image2.emf"/><Relationship Id="rId7" Type="http://schemas.openxmlformats.org/officeDocument/2006/relationships/image" Target="../media/image25.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24.jpe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F9CFE7-E9AB-0C53-2FDB-C9DF2FAEE232}"/>
            </a:ext>
          </a:extLst>
        </p:cNvPr>
        <p:cNvGrpSpPr/>
        <p:nvPr/>
      </p:nvGrpSpPr>
      <p:grpSpPr>
        <a:xfrm>
          <a:off x="0" y="0"/>
          <a:ext cx="0" cy="0"/>
          <a:chOff x="0" y="0"/>
          <a:chExt cx="0" cy="0"/>
        </a:xfrm>
      </p:grpSpPr>
      <p:pic>
        <p:nvPicPr>
          <p:cNvPr id="10" name="Imagen 9">
            <a:extLst>
              <a:ext uri="{FF2B5EF4-FFF2-40B4-BE49-F238E27FC236}">
                <a16:creationId xmlns:a16="http://schemas.microsoft.com/office/drawing/2014/main" id="{511A16E9-26B8-78A9-51E6-7A1174F5F7D1}"/>
              </a:ext>
            </a:extLst>
          </p:cNvPr>
          <p:cNvPicPr>
            <a:picLocks noChangeAspect="1"/>
          </p:cNvPicPr>
          <p:nvPr/>
        </p:nvPicPr>
        <p:blipFill>
          <a:blip r:embed="rId3"/>
          <a:srcRect b="19452"/>
          <a:stretch>
            <a:fillRect/>
          </a:stretch>
        </p:blipFill>
        <p:spPr>
          <a:xfrm>
            <a:off x="1185" y="0"/>
            <a:ext cx="12190815" cy="5523979"/>
          </a:xfrm>
          <a:prstGeom prst="rect">
            <a:avLst/>
          </a:prstGeom>
        </p:spPr>
      </p:pic>
      <p:pic>
        <p:nvPicPr>
          <p:cNvPr id="3" name="Imagen 2">
            <a:extLst>
              <a:ext uri="{FF2B5EF4-FFF2-40B4-BE49-F238E27FC236}">
                <a16:creationId xmlns:a16="http://schemas.microsoft.com/office/drawing/2014/main" id="{259F7D73-5EBB-2E4D-D7EF-665D1FB77EFB}"/>
              </a:ext>
            </a:extLst>
          </p:cNvPr>
          <p:cNvPicPr>
            <a:picLocks noChangeAspect="1"/>
          </p:cNvPicPr>
          <p:nvPr/>
        </p:nvPicPr>
        <p:blipFill>
          <a:blip r:embed="rId4"/>
          <a:stretch>
            <a:fillRect/>
          </a:stretch>
        </p:blipFill>
        <p:spPr>
          <a:xfrm>
            <a:off x="9547124" y="4739884"/>
            <a:ext cx="2643691" cy="1283195"/>
          </a:xfrm>
          <a:prstGeom prst="rect">
            <a:avLst/>
          </a:prstGeom>
        </p:spPr>
      </p:pic>
      <p:sp>
        <p:nvSpPr>
          <p:cNvPr id="5" name="Subtítol 2">
            <a:extLst>
              <a:ext uri="{FF2B5EF4-FFF2-40B4-BE49-F238E27FC236}">
                <a16:creationId xmlns:a16="http://schemas.microsoft.com/office/drawing/2014/main" id="{A4C711B1-A37A-DBF7-E86A-54647A9F8CD0}"/>
              </a:ext>
            </a:extLst>
          </p:cNvPr>
          <p:cNvSpPr txBox="1">
            <a:spLocks/>
          </p:cNvSpPr>
          <p:nvPr/>
        </p:nvSpPr>
        <p:spPr>
          <a:xfrm>
            <a:off x="1294514" y="2007064"/>
            <a:ext cx="9144000" cy="495239"/>
          </a:xfrm>
          <a:prstGeom prst="rect">
            <a:avLst/>
          </a:prstGeom>
        </p:spPr>
        <p:txBody>
          <a:bodyPr vert="horz" lIns="91440" tIns="45720" rIns="91440" bIns="45720" rtlCol="0">
            <a:normAutofit/>
          </a:bodyPr>
          <a:lstStyle>
            <a:defPPr>
              <a:defRPr lang="ca-ES"/>
            </a:defPPr>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ca-ES" dirty="0">
                <a:latin typeface="Arial" panose="020B0604020202020204" pitchFamily="34" charset="0"/>
                <a:cs typeface="Arial" panose="020B0604020202020204" pitchFamily="34" charset="0"/>
              </a:rPr>
              <a:t>HEKTOR ORBE ABARRATEGI</a:t>
            </a:r>
          </a:p>
        </p:txBody>
      </p:sp>
      <p:sp>
        <p:nvSpPr>
          <p:cNvPr id="6" name="Subtítol 2">
            <a:extLst>
              <a:ext uri="{FF2B5EF4-FFF2-40B4-BE49-F238E27FC236}">
                <a16:creationId xmlns:a16="http://schemas.microsoft.com/office/drawing/2014/main" id="{12556C0F-AC48-261B-B770-380B35379321}"/>
              </a:ext>
            </a:extLst>
          </p:cNvPr>
          <p:cNvSpPr txBox="1">
            <a:spLocks/>
          </p:cNvSpPr>
          <p:nvPr/>
        </p:nvSpPr>
        <p:spPr>
          <a:xfrm>
            <a:off x="1524000" y="2761989"/>
            <a:ext cx="9144000" cy="717937"/>
          </a:xfrm>
          <a:prstGeom prst="rect">
            <a:avLst/>
          </a:prstGeom>
        </p:spPr>
        <p:txBody>
          <a:bodyPr vert="horz" lIns="91440" tIns="45720" rIns="91440" bIns="45720" rtlCol="0">
            <a:normAutofit/>
          </a:bodyPr>
          <a:lstStyle>
            <a:defPPr>
              <a:defRPr lang="ca-ES"/>
            </a:defPPr>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s-ES" sz="1800" dirty="0">
                <a:effectLst/>
                <a:latin typeface="Aptos" panose="020B0004020202020204" pitchFamily="34" charset="0"/>
                <a:ea typeface="Times New Roman" panose="02020603050405020304" pitchFamily="18" charset="0"/>
                <a:cs typeface="Calibri" panose="020F0502020204030204" pitchFamily="34" charset="0"/>
              </a:rPr>
              <a:t>SUBDIRECTOR DE DE</a:t>
            </a:r>
            <a:r>
              <a:rPr lang="es-ES" sz="1800" dirty="0">
                <a:latin typeface="Aptos" panose="020B0004020202020204" pitchFamily="34" charset="0"/>
                <a:ea typeface="Times New Roman" panose="02020603050405020304" pitchFamily="18" charset="0"/>
                <a:cs typeface="Calibri" panose="020F0502020204030204" pitchFamily="34" charset="0"/>
              </a:rPr>
              <a:t>SARROLLO DE INICIATIVAS, ESTRATEGIA Y </a:t>
            </a:r>
          </a:p>
          <a:p>
            <a:r>
              <a:rPr lang="es-ES" sz="1800" dirty="0">
                <a:latin typeface="Aptos" panose="020B0004020202020204" pitchFamily="34" charset="0"/>
                <a:ea typeface="Times New Roman" panose="02020603050405020304" pitchFamily="18" charset="0"/>
                <a:cs typeface="Calibri" panose="020F0502020204030204" pitchFamily="34" charset="0"/>
              </a:rPr>
              <a:t>EXPLOTACIÓN DE SANEAMIENTO</a:t>
            </a:r>
            <a:endParaRPr lang="ca-ES" i="1" dirty="0">
              <a:latin typeface="Arial" panose="020B0604020202020204" pitchFamily="34" charset="0"/>
              <a:cs typeface="Arial" panose="020B0604020202020204" pitchFamily="34" charset="0"/>
            </a:endParaRPr>
          </a:p>
        </p:txBody>
      </p:sp>
      <p:pic>
        <p:nvPicPr>
          <p:cNvPr id="7" name="Imagen 6">
            <a:extLst>
              <a:ext uri="{FF2B5EF4-FFF2-40B4-BE49-F238E27FC236}">
                <a16:creationId xmlns:a16="http://schemas.microsoft.com/office/drawing/2014/main" id="{DE4FAAFA-1102-5D7D-94E1-FD96DEE65F03}"/>
              </a:ext>
            </a:extLst>
          </p:cNvPr>
          <p:cNvPicPr>
            <a:picLocks noChangeAspect="1"/>
          </p:cNvPicPr>
          <p:nvPr/>
        </p:nvPicPr>
        <p:blipFill>
          <a:blip r:embed="rId5"/>
          <a:stretch>
            <a:fillRect/>
          </a:stretch>
        </p:blipFill>
        <p:spPr>
          <a:xfrm>
            <a:off x="4310262" y="3641151"/>
            <a:ext cx="3112504" cy="1635383"/>
          </a:xfrm>
          <a:prstGeom prst="rect">
            <a:avLst/>
          </a:prstGeom>
        </p:spPr>
      </p:pic>
      <p:sp>
        <p:nvSpPr>
          <p:cNvPr id="8" name="Títol 1">
            <a:extLst>
              <a:ext uri="{FF2B5EF4-FFF2-40B4-BE49-F238E27FC236}">
                <a16:creationId xmlns:a16="http://schemas.microsoft.com/office/drawing/2014/main" id="{235F39C4-7D60-53B4-BCF8-47A24FBF66FB}"/>
              </a:ext>
            </a:extLst>
          </p:cNvPr>
          <p:cNvSpPr txBox="1">
            <a:spLocks/>
          </p:cNvSpPr>
          <p:nvPr/>
        </p:nvSpPr>
        <p:spPr>
          <a:xfrm>
            <a:off x="614314" y="2237581"/>
            <a:ext cx="10963373" cy="2382837"/>
          </a:xfrm>
          <a:prstGeom prst="rect">
            <a:avLst/>
          </a:prstGeom>
        </p:spPr>
        <p:txBody>
          <a:bodyPr vert="horz" lIns="91440" tIns="45720" rIns="91440" bIns="45720" rtlCol="0" anchor="ctr" anchorCtr="0">
            <a:normAutofit/>
          </a:bodyPr>
          <a:lstStyle>
            <a:defPPr>
              <a:defRPr lang="ca-ES"/>
            </a:defPPr>
            <a:lvl1pPr marL="0" algn="l" defTabSz="914400" rtl="0" eaLnBrk="1" latinLnBrk="0" hangingPunct="1">
              <a:lnSpc>
                <a:spcPct val="90000"/>
              </a:lnSpc>
              <a:spcBef>
                <a:spcPct val="0"/>
              </a:spcBef>
              <a:buNone/>
              <a:defRPr sz="4400" kern="1200">
                <a:solidFill>
                  <a:schemeClr val="tx1"/>
                </a:solidFill>
                <a:latin typeface="+mj-lt"/>
                <a:ea typeface="+mj-ea"/>
                <a:cs typeface="+mj-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ca-ES" sz="4000" b="1" dirty="0">
              <a:latin typeface="Arial" panose="020B0604020202020204" pitchFamily="34" charset="0"/>
              <a:cs typeface="Arial" panose="020B0604020202020204" pitchFamily="34" charset="0"/>
            </a:endParaRPr>
          </a:p>
          <a:p>
            <a:pPr algn="ctr"/>
            <a:endParaRPr lang="ca-ES" sz="4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671768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6D5B44-1615-5F9D-7881-5A6A085AE118}"/>
            </a:ext>
          </a:extLst>
        </p:cNvPr>
        <p:cNvGrpSpPr/>
        <p:nvPr/>
      </p:nvGrpSpPr>
      <p:grpSpPr>
        <a:xfrm>
          <a:off x="0" y="0"/>
          <a:ext cx="0" cy="0"/>
          <a:chOff x="0" y="0"/>
          <a:chExt cx="0" cy="0"/>
        </a:xfrm>
      </p:grpSpPr>
      <p:pic>
        <p:nvPicPr>
          <p:cNvPr id="2" name="Imagen 1">
            <a:extLst>
              <a:ext uri="{FF2B5EF4-FFF2-40B4-BE49-F238E27FC236}">
                <a16:creationId xmlns:a16="http://schemas.microsoft.com/office/drawing/2014/main" id="{D00A8936-28B6-A7B3-D8C2-DEC82B51A112}"/>
              </a:ext>
            </a:extLst>
          </p:cNvPr>
          <p:cNvPicPr>
            <a:picLocks noChangeAspect="1"/>
          </p:cNvPicPr>
          <p:nvPr/>
        </p:nvPicPr>
        <p:blipFill>
          <a:blip r:embed="rId3"/>
          <a:srcRect b="19452"/>
          <a:stretch>
            <a:fillRect/>
          </a:stretch>
        </p:blipFill>
        <p:spPr>
          <a:xfrm>
            <a:off x="2945" y="0"/>
            <a:ext cx="12190815" cy="5523979"/>
          </a:xfrm>
          <a:prstGeom prst="rect">
            <a:avLst/>
          </a:prstGeom>
        </p:spPr>
      </p:pic>
      <p:cxnSp>
        <p:nvCxnSpPr>
          <p:cNvPr id="21" name="Conector recto 20">
            <a:extLst>
              <a:ext uri="{FF2B5EF4-FFF2-40B4-BE49-F238E27FC236}">
                <a16:creationId xmlns:a16="http://schemas.microsoft.com/office/drawing/2014/main" id="{F5B50F08-0651-72A5-D8A1-07484C65B45C}"/>
              </a:ext>
            </a:extLst>
          </p:cNvPr>
          <p:cNvCxnSpPr>
            <a:cxnSpLocks/>
          </p:cNvCxnSpPr>
          <p:nvPr/>
        </p:nvCxnSpPr>
        <p:spPr>
          <a:xfrm>
            <a:off x="333138" y="2322111"/>
            <a:ext cx="0" cy="3826205"/>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Conector recto 10">
            <a:extLst>
              <a:ext uri="{FF2B5EF4-FFF2-40B4-BE49-F238E27FC236}">
                <a16:creationId xmlns:a16="http://schemas.microsoft.com/office/drawing/2014/main" id="{146D35D2-48C0-AC1C-1396-C58336153CBA}"/>
              </a:ext>
            </a:extLst>
          </p:cNvPr>
          <p:cNvCxnSpPr>
            <a:cxnSpLocks/>
          </p:cNvCxnSpPr>
          <p:nvPr/>
        </p:nvCxnSpPr>
        <p:spPr>
          <a:xfrm>
            <a:off x="3724607" y="2322111"/>
            <a:ext cx="0" cy="3826205"/>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Conector recto 7">
            <a:extLst>
              <a:ext uri="{FF2B5EF4-FFF2-40B4-BE49-F238E27FC236}">
                <a16:creationId xmlns:a16="http://schemas.microsoft.com/office/drawing/2014/main" id="{F472C4A5-B141-2489-1EA0-E5855AA26976}"/>
              </a:ext>
            </a:extLst>
          </p:cNvPr>
          <p:cNvCxnSpPr/>
          <p:nvPr/>
        </p:nvCxnSpPr>
        <p:spPr>
          <a:xfrm>
            <a:off x="3144661" y="2500411"/>
            <a:ext cx="0" cy="314960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AutoShape 4">
            <a:extLst>
              <a:ext uri="{FF2B5EF4-FFF2-40B4-BE49-F238E27FC236}">
                <a16:creationId xmlns:a16="http://schemas.microsoft.com/office/drawing/2014/main" id="{AF31F825-609F-3BD6-DC7F-13691D8CAD66}"/>
              </a:ext>
            </a:extLst>
          </p:cNvPr>
          <p:cNvSpPr>
            <a:spLocks noChangeAspect="1" noChangeArrowheads="1"/>
          </p:cNvSpPr>
          <p:nvPr/>
        </p:nvSpPr>
        <p:spPr bwMode="auto">
          <a:xfrm>
            <a:off x="5943600" y="3276600"/>
            <a:ext cx="6472518" cy="647251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23" name="AutoShape 8">
            <a:extLst>
              <a:ext uri="{FF2B5EF4-FFF2-40B4-BE49-F238E27FC236}">
                <a16:creationId xmlns:a16="http://schemas.microsoft.com/office/drawing/2014/main" id="{204F4D98-A189-67A4-7D65-0D82B94532A1}"/>
              </a:ext>
            </a:extLst>
          </p:cNvPr>
          <p:cNvSpPr>
            <a:spLocks noChangeAspect="1" noChangeArrowheads="1"/>
          </p:cNvSpPr>
          <p:nvPr/>
        </p:nvSpPr>
        <p:spPr bwMode="auto">
          <a:xfrm>
            <a:off x="5943599" y="3276599"/>
            <a:ext cx="3872753" cy="387275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24" name="AutoShape 10">
            <a:extLst>
              <a:ext uri="{FF2B5EF4-FFF2-40B4-BE49-F238E27FC236}">
                <a16:creationId xmlns:a16="http://schemas.microsoft.com/office/drawing/2014/main" id="{96DBC242-2F1D-FA5C-4ADE-D26CD9CC795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4" name="Google Shape;870;p54">
            <a:extLst>
              <a:ext uri="{FF2B5EF4-FFF2-40B4-BE49-F238E27FC236}">
                <a16:creationId xmlns:a16="http://schemas.microsoft.com/office/drawing/2014/main" id="{0AF56C7C-6E6F-CE17-3845-E3014A8E7A17}"/>
              </a:ext>
            </a:extLst>
          </p:cNvPr>
          <p:cNvSpPr txBox="1">
            <a:spLocks/>
          </p:cNvSpPr>
          <p:nvPr/>
        </p:nvSpPr>
        <p:spPr>
          <a:xfrm>
            <a:off x="675808" y="2480327"/>
            <a:ext cx="10752821" cy="887770"/>
          </a:xfrm>
          <a:prstGeom prst="rect">
            <a:avLst/>
          </a:prstGeom>
        </p:spPr>
        <p:txBody>
          <a:bodyPr spcFirstLastPara="1" vert="horz" wrap="square" lIns="121900" tIns="121900" rIns="121900" bIns="12190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s-ES" b="1" dirty="0"/>
              <a:t>Plan de impulso a la reutilización </a:t>
            </a:r>
            <a:endParaRPr lang="es-ES" sz="1600" dirty="0"/>
          </a:p>
        </p:txBody>
      </p:sp>
      <p:sp>
        <p:nvSpPr>
          <p:cNvPr id="6" name="Rectángulo 5">
            <a:extLst>
              <a:ext uri="{FF2B5EF4-FFF2-40B4-BE49-F238E27FC236}">
                <a16:creationId xmlns:a16="http://schemas.microsoft.com/office/drawing/2014/main" id="{F0A56DF3-4893-2962-1096-1F17A9881606}"/>
              </a:ext>
            </a:extLst>
          </p:cNvPr>
          <p:cNvSpPr/>
          <p:nvPr/>
        </p:nvSpPr>
        <p:spPr>
          <a:xfrm>
            <a:off x="0" y="987743"/>
            <a:ext cx="12259618" cy="535349"/>
          </a:xfrm>
          <a:prstGeom prst="re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Rectángulo redondeado 2">
            <a:extLst>
              <a:ext uri="{FF2B5EF4-FFF2-40B4-BE49-F238E27FC236}">
                <a16:creationId xmlns:a16="http://schemas.microsoft.com/office/drawing/2014/main" id="{8B485715-3C34-A98C-E00B-B4CF27C019D9}"/>
              </a:ext>
            </a:extLst>
          </p:cNvPr>
          <p:cNvSpPr/>
          <p:nvPr/>
        </p:nvSpPr>
        <p:spPr>
          <a:xfrm>
            <a:off x="-270326" y="837663"/>
            <a:ext cx="8550725" cy="851231"/>
          </a:xfrm>
          <a:prstGeom prst="roundRect">
            <a:avLst>
              <a:gd name="adj" fmla="val 5000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3600" dirty="0"/>
              <a:t>PROYECTOS PRTR CABB</a:t>
            </a:r>
            <a:endParaRPr lang="es-ES" sz="1800" dirty="0"/>
          </a:p>
        </p:txBody>
      </p:sp>
      <p:sp>
        <p:nvSpPr>
          <p:cNvPr id="12" name="Rectangle 1">
            <a:extLst>
              <a:ext uri="{FF2B5EF4-FFF2-40B4-BE49-F238E27FC236}">
                <a16:creationId xmlns:a16="http://schemas.microsoft.com/office/drawing/2014/main" id="{429A07D3-3C5B-82AD-1550-8635240DE64F}"/>
              </a:ext>
            </a:extLst>
          </p:cNvPr>
          <p:cNvSpPr>
            <a:spLocks noChangeArrowheads="1"/>
          </p:cNvSpPr>
          <p:nvPr/>
        </p:nvSpPr>
        <p:spPr bwMode="auto">
          <a:xfrm>
            <a:off x="331092" y="4832513"/>
            <a:ext cx="5764907" cy="400110"/>
          </a:xfrm>
          <a:prstGeom prst="rect">
            <a:avLst/>
          </a:prstGeom>
          <a:noFill/>
        </p:spPr>
        <p:txBody>
          <a:bodyPr wrap="square">
            <a:spAutoFit/>
          </a:bodyPr>
          <a:lstStyle/>
          <a:p>
            <a:r>
              <a:rPr lang="es-ES" altLang="es-ES" sz="2000" b="1" dirty="0"/>
              <a:t>Sector industrial de BIZKAIA: 19 % del consumo total</a:t>
            </a:r>
          </a:p>
        </p:txBody>
      </p:sp>
      <p:pic>
        <p:nvPicPr>
          <p:cNvPr id="16" name="Imagen 15" descr="Logotipo&#10;&#10;Descripción generada automáticamente con confianza media">
            <a:extLst>
              <a:ext uri="{FF2B5EF4-FFF2-40B4-BE49-F238E27FC236}">
                <a16:creationId xmlns:a16="http://schemas.microsoft.com/office/drawing/2014/main" id="{8DD90E1C-75EC-B6FD-FD83-74F4E07AB1A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8777" y="988118"/>
            <a:ext cx="1378219" cy="534974"/>
          </a:xfrm>
          <a:prstGeom prst="rect">
            <a:avLst/>
          </a:prstGeom>
        </p:spPr>
      </p:pic>
      <p:pic>
        <p:nvPicPr>
          <p:cNvPr id="19" name="Imagen 18">
            <a:extLst>
              <a:ext uri="{FF2B5EF4-FFF2-40B4-BE49-F238E27FC236}">
                <a16:creationId xmlns:a16="http://schemas.microsoft.com/office/drawing/2014/main" id="{C83FADC9-715D-CE08-909A-3020A9D92BD3}"/>
              </a:ext>
            </a:extLst>
          </p:cNvPr>
          <p:cNvPicPr>
            <a:picLocks noChangeAspect="1"/>
          </p:cNvPicPr>
          <p:nvPr/>
        </p:nvPicPr>
        <p:blipFill>
          <a:blip r:embed="rId5"/>
          <a:stretch>
            <a:fillRect/>
          </a:stretch>
        </p:blipFill>
        <p:spPr>
          <a:xfrm>
            <a:off x="1674120" y="3457646"/>
            <a:ext cx="2702119" cy="940649"/>
          </a:xfrm>
          <a:prstGeom prst="rect">
            <a:avLst/>
          </a:prstGeom>
        </p:spPr>
      </p:pic>
      <p:pic>
        <p:nvPicPr>
          <p:cNvPr id="7" name="Imagen 6">
            <a:extLst>
              <a:ext uri="{FF2B5EF4-FFF2-40B4-BE49-F238E27FC236}">
                <a16:creationId xmlns:a16="http://schemas.microsoft.com/office/drawing/2014/main" id="{C5A79562-3A3B-DF3B-F505-0BFB41AF7048}"/>
              </a:ext>
            </a:extLst>
          </p:cNvPr>
          <p:cNvPicPr>
            <a:picLocks noChangeAspect="1"/>
          </p:cNvPicPr>
          <p:nvPr/>
        </p:nvPicPr>
        <p:blipFill>
          <a:blip r:embed="rId6"/>
          <a:stretch>
            <a:fillRect/>
          </a:stretch>
        </p:blipFill>
        <p:spPr>
          <a:xfrm>
            <a:off x="6556469" y="2574441"/>
            <a:ext cx="5302393" cy="3099618"/>
          </a:xfrm>
          <a:prstGeom prst="rect">
            <a:avLst/>
          </a:prstGeom>
        </p:spPr>
      </p:pic>
      <p:sp>
        <p:nvSpPr>
          <p:cNvPr id="5" name="Google Shape;866;p54">
            <a:extLst>
              <a:ext uri="{FF2B5EF4-FFF2-40B4-BE49-F238E27FC236}">
                <a16:creationId xmlns:a16="http://schemas.microsoft.com/office/drawing/2014/main" id="{008FA920-7AF2-6715-5B11-05BC271A27DE}"/>
              </a:ext>
            </a:extLst>
          </p:cNvPr>
          <p:cNvSpPr txBox="1">
            <a:spLocks/>
          </p:cNvSpPr>
          <p:nvPr/>
        </p:nvSpPr>
        <p:spPr>
          <a:xfrm>
            <a:off x="5520357" y="687583"/>
            <a:ext cx="6895761" cy="878461"/>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L="0" indent="0" algn="ctr">
              <a:buClr>
                <a:schemeClr val="dk1"/>
              </a:buClr>
              <a:buSzPts val="6000"/>
              <a:buFont typeface="Oswald"/>
              <a:buNone/>
              <a:defRPr sz="2800">
                <a:solidFill>
                  <a:schemeClr val="dk1"/>
                </a:solidFill>
                <a:latin typeface="Oswald"/>
                <a:ea typeface="Oswald"/>
                <a:cs typeface="Oswald"/>
                <a:sym typeface="Oswald"/>
              </a:defRPr>
            </a:lvl1pPr>
            <a:lvl2pPr algn="ctr">
              <a:buClr>
                <a:schemeClr val="dk1"/>
              </a:buClr>
              <a:buSzPts val="6000"/>
              <a:buFont typeface="Oswald"/>
              <a:buNone/>
              <a:defRPr sz="6000">
                <a:solidFill>
                  <a:schemeClr val="dk1"/>
                </a:solidFill>
                <a:latin typeface="Oswald"/>
                <a:ea typeface="Oswald"/>
                <a:cs typeface="Oswald"/>
                <a:sym typeface="Oswald"/>
              </a:defRPr>
            </a:lvl2pPr>
            <a:lvl3pPr algn="ctr">
              <a:buClr>
                <a:schemeClr val="dk1"/>
              </a:buClr>
              <a:buSzPts val="6000"/>
              <a:buFont typeface="Oswald"/>
              <a:buNone/>
              <a:defRPr sz="6000">
                <a:solidFill>
                  <a:schemeClr val="dk1"/>
                </a:solidFill>
                <a:latin typeface="Oswald"/>
                <a:ea typeface="Oswald"/>
                <a:cs typeface="Oswald"/>
                <a:sym typeface="Oswald"/>
              </a:defRPr>
            </a:lvl3pPr>
            <a:lvl4pPr algn="ctr">
              <a:buClr>
                <a:schemeClr val="dk1"/>
              </a:buClr>
              <a:buSzPts val="6000"/>
              <a:buFont typeface="Oswald"/>
              <a:buNone/>
              <a:defRPr sz="6000">
                <a:solidFill>
                  <a:schemeClr val="dk1"/>
                </a:solidFill>
                <a:latin typeface="Oswald"/>
                <a:ea typeface="Oswald"/>
                <a:cs typeface="Oswald"/>
                <a:sym typeface="Oswald"/>
              </a:defRPr>
            </a:lvl4pPr>
            <a:lvl5pPr algn="ctr">
              <a:buClr>
                <a:schemeClr val="dk1"/>
              </a:buClr>
              <a:buSzPts val="6000"/>
              <a:buFont typeface="Oswald"/>
              <a:buNone/>
              <a:defRPr sz="6000">
                <a:solidFill>
                  <a:schemeClr val="dk1"/>
                </a:solidFill>
                <a:latin typeface="Oswald"/>
                <a:ea typeface="Oswald"/>
                <a:cs typeface="Oswald"/>
                <a:sym typeface="Oswald"/>
              </a:defRPr>
            </a:lvl5pPr>
            <a:lvl6pPr algn="ctr">
              <a:buClr>
                <a:schemeClr val="dk1"/>
              </a:buClr>
              <a:buSzPts val="6000"/>
              <a:buFont typeface="Oswald"/>
              <a:buNone/>
              <a:defRPr sz="6000">
                <a:solidFill>
                  <a:schemeClr val="dk1"/>
                </a:solidFill>
                <a:latin typeface="Oswald"/>
                <a:ea typeface="Oswald"/>
                <a:cs typeface="Oswald"/>
                <a:sym typeface="Oswald"/>
              </a:defRPr>
            </a:lvl6pPr>
            <a:lvl7pPr algn="ctr">
              <a:buClr>
                <a:schemeClr val="dk1"/>
              </a:buClr>
              <a:buSzPts val="6000"/>
              <a:buFont typeface="Oswald"/>
              <a:buNone/>
              <a:defRPr sz="6000">
                <a:solidFill>
                  <a:schemeClr val="dk1"/>
                </a:solidFill>
                <a:latin typeface="Oswald"/>
                <a:ea typeface="Oswald"/>
                <a:cs typeface="Oswald"/>
                <a:sym typeface="Oswald"/>
              </a:defRPr>
            </a:lvl7pPr>
            <a:lvl8pPr algn="ctr">
              <a:buClr>
                <a:schemeClr val="dk1"/>
              </a:buClr>
              <a:buSzPts val="6000"/>
              <a:buFont typeface="Oswald"/>
              <a:buNone/>
              <a:defRPr sz="6000">
                <a:solidFill>
                  <a:schemeClr val="dk1"/>
                </a:solidFill>
                <a:latin typeface="Oswald"/>
                <a:ea typeface="Oswald"/>
                <a:cs typeface="Oswald"/>
                <a:sym typeface="Oswald"/>
              </a:defRPr>
            </a:lvl8pPr>
            <a:lvl9pPr algn="ctr">
              <a:buClr>
                <a:schemeClr val="dk1"/>
              </a:buClr>
              <a:buSzPts val="6000"/>
              <a:buFont typeface="Oswald"/>
              <a:buNone/>
              <a:defRPr sz="6000">
                <a:solidFill>
                  <a:schemeClr val="dk1"/>
                </a:solidFill>
                <a:latin typeface="Oswald"/>
                <a:ea typeface="Oswald"/>
                <a:cs typeface="Oswald"/>
                <a:sym typeface="Oswald"/>
              </a:defRPr>
            </a:lvl9pPr>
          </a:lstStyle>
          <a:p>
            <a:r>
              <a:rPr lang="es-ES" sz="2400" dirty="0"/>
              <a:t>ACTUACIONES TIPO A</a:t>
            </a:r>
          </a:p>
        </p:txBody>
      </p:sp>
    </p:spTree>
    <p:extLst>
      <p:ext uri="{BB962C8B-B14F-4D97-AF65-F5344CB8AC3E}">
        <p14:creationId xmlns:p14="http://schemas.microsoft.com/office/powerpoint/2010/main" val="32880153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A8FCA7-14DB-C32D-03D8-D90CF561ECB3}"/>
            </a:ext>
          </a:extLst>
        </p:cNvPr>
        <p:cNvGrpSpPr/>
        <p:nvPr/>
      </p:nvGrpSpPr>
      <p:grpSpPr>
        <a:xfrm>
          <a:off x="0" y="0"/>
          <a:ext cx="0" cy="0"/>
          <a:chOff x="0" y="0"/>
          <a:chExt cx="0" cy="0"/>
        </a:xfrm>
      </p:grpSpPr>
      <p:pic>
        <p:nvPicPr>
          <p:cNvPr id="2" name="Imagen 1">
            <a:extLst>
              <a:ext uri="{FF2B5EF4-FFF2-40B4-BE49-F238E27FC236}">
                <a16:creationId xmlns:a16="http://schemas.microsoft.com/office/drawing/2014/main" id="{BCA0B118-B229-BE5C-8106-7C96744E0EB0}"/>
              </a:ext>
            </a:extLst>
          </p:cNvPr>
          <p:cNvPicPr>
            <a:picLocks noChangeAspect="1"/>
          </p:cNvPicPr>
          <p:nvPr/>
        </p:nvPicPr>
        <p:blipFill>
          <a:blip r:embed="rId3"/>
          <a:srcRect b="19452"/>
          <a:stretch>
            <a:fillRect/>
          </a:stretch>
        </p:blipFill>
        <p:spPr>
          <a:xfrm>
            <a:off x="2945" y="0"/>
            <a:ext cx="12190815" cy="5523979"/>
          </a:xfrm>
          <a:prstGeom prst="rect">
            <a:avLst/>
          </a:prstGeom>
        </p:spPr>
      </p:pic>
      <p:pic>
        <p:nvPicPr>
          <p:cNvPr id="19" name="Imagen 18" descr="Captura de pantalla de computadora&#10;&#10;El contenido generado por IA puede ser incorrecto.">
            <a:extLst>
              <a:ext uri="{FF2B5EF4-FFF2-40B4-BE49-F238E27FC236}">
                <a16:creationId xmlns:a16="http://schemas.microsoft.com/office/drawing/2014/main" id="{BEF4AFBA-FA2C-6A10-2B79-E9BBFD4E32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55301" y="4325896"/>
            <a:ext cx="3058557" cy="1504419"/>
          </a:xfrm>
          <a:prstGeom prst="rect">
            <a:avLst/>
          </a:prstGeom>
        </p:spPr>
      </p:pic>
      <p:pic>
        <p:nvPicPr>
          <p:cNvPr id="6149" name="Picture 5">
            <a:extLst>
              <a:ext uri="{FF2B5EF4-FFF2-40B4-BE49-F238E27FC236}">
                <a16:creationId xmlns:a16="http://schemas.microsoft.com/office/drawing/2014/main" id="{80FDA832-A805-6A39-8C68-D58E12AE26A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80820" y="2509571"/>
            <a:ext cx="3154048" cy="1534053"/>
          </a:xfrm>
          <a:prstGeom prst="rect">
            <a:avLst/>
          </a:prstGeom>
          <a:noFill/>
          <a:extLst>
            <a:ext uri="{909E8E84-426E-40DD-AFC4-6F175D3DCCD1}">
              <a14:hiddenFill xmlns:a14="http://schemas.microsoft.com/office/drawing/2010/main">
                <a:solidFill>
                  <a:srgbClr val="FFFFFF"/>
                </a:solidFill>
              </a14:hiddenFill>
            </a:ext>
          </a:extLst>
        </p:spPr>
      </p:pic>
      <p:cxnSp>
        <p:nvCxnSpPr>
          <p:cNvPr id="21" name="Conector recto 20">
            <a:extLst>
              <a:ext uri="{FF2B5EF4-FFF2-40B4-BE49-F238E27FC236}">
                <a16:creationId xmlns:a16="http://schemas.microsoft.com/office/drawing/2014/main" id="{BF21F697-874C-F329-AB68-A978FFF6D363}"/>
              </a:ext>
            </a:extLst>
          </p:cNvPr>
          <p:cNvCxnSpPr>
            <a:cxnSpLocks/>
          </p:cNvCxnSpPr>
          <p:nvPr/>
        </p:nvCxnSpPr>
        <p:spPr>
          <a:xfrm>
            <a:off x="333138" y="2322111"/>
            <a:ext cx="0" cy="3826205"/>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AutoShape 4">
            <a:extLst>
              <a:ext uri="{FF2B5EF4-FFF2-40B4-BE49-F238E27FC236}">
                <a16:creationId xmlns:a16="http://schemas.microsoft.com/office/drawing/2014/main" id="{1005372C-48DC-4D0C-B109-4E5A6B8E7DB5}"/>
              </a:ext>
            </a:extLst>
          </p:cNvPr>
          <p:cNvSpPr>
            <a:spLocks noChangeAspect="1" noChangeArrowheads="1"/>
          </p:cNvSpPr>
          <p:nvPr/>
        </p:nvSpPr>
        <p:spPr bwMode="auto">
          <a:xfrm>
            <a:off x="5943600" y="3276600"/>
            <a:ext cx="6472518" cy="647251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23" name="AutoShape 8">
            <a:extLst>
              <a:ext uri="{FF2B5EF4-FFF2-40B4-BE49-F238E27FC236}">
                <a16:creationId xmlns:a16="http://schemas.microsoft.com/office/drawing/2014/main" id="{A3B5D299-4C2F-C6BA-318E-3B46EFA9CACC}"/>
              </a:ext>
            </a:extLst>
          </p:cNvPr>
          <p:cNvSpPr>
            <a:spLocks noChangeAspect="1" noChangeArrowheads="1"/>
          </p:cNvSpPr>
          <p:nvPr/>
        </p:nvSpPr>
        <p:spPr bwMode="auto">
          <a:xfrm>
            <a:off x="5943599" y="3276599"/>
            <a:ext cx="3872753" cy="387275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24" name="AutoShape 10">
            <a:extLst>
              <a:ext uri="{FF2B5EF4-FFF2-40B4-BE49-F238E27FC236}">
                <a16:creationId xmlns:a16="http://schemas.microsoft.com/office/drawing/2014/main" id="{01277AA2-898B-30D8-75C3-5AA1A86A355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4" name="Google Shape;870;p54">
            <a:extLst>
              <a:ext uri="{FF2B5EF4-FFF2-40B4-BE49-F238E27FC236}">
                <a16:creationId xmlns:a16="http://schemas.microsoft.com/office/drawing/2014/main" id="{412ECEAF-4082-EE6B-F2AA-71E063301CEF}"/>
              </a:ext>
            </a:extLst>
          </p:cNvPr>
          <p:cNvSpPr txBox="1">
            <a:spLocks/>
          </p:cNvSpPr>
          <p:nvPr/>
        </p:nvSpPr>
        <p:spPr>
          <a:xfrm>
            <a:off x="567188" y="1638787"/>
            <a:ext cx="10752821" cy="887770"/>
          </a:xfrm>
          <a:prstGeom prst="rect">
            <a:avLst/>
          </a:prstGeom>
        </p:spPr>
        <p:txBody>
          <a:bodyPr spcFirstLastPara="1" vert="horz" wrap="square" lIns="121900" tIns="121900" rIns="121900" bIns="12190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s-ES" sz="3200" b="1" dirty="0"/>
              <a:t>Implantación BIM</a:t>
            </a:r>
          </a:p>
        </p:txBody>
      </p:sp>
      <p:sp>
        <p:nvSpPr>
          <p:cNvPr id="6" name="Rectángulo 5">
            <a:extLst>
              <a:ext uri="{FF2B5EF4-FFF2-40B4-BE49-F238E27FC236}">
                <a16:creationId xmlns:a16="http://schemas.microsoft.com/office/drawing/2014/main" id="{D65302BC-CB3E-A6DB-F1F7-4A87913A326E}"/>
              </a:ext>
            </a:extLst>
          </p:cNvPr>
          <p:cNvSpPr/>
          <p:nvPr/>
        </p:nvSpPr>
        <p:spPr>
          <a:xfrm>
            <a:off x="0" y="987743"/>
            <a:ext cx="12259618" cy="535349"/>
          </a:xfrm>
          <a:prstGeom prst="re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Rectángulo redondeado 2">
            <a:extLst>
              <a:ext uri="{FF2B5EF4-FFF2-40B4-BE49-F238E27FC236}">
                <a16:creationId xmlns:a16="http://schemas.microsoft.com/office/drawing/2014/main" id="{0688482A-65DB-F6D8-F884-6AA07E2CF02F}"/>
              </a:ext>
            </a:extLst>
          </p:cNvPr>
          <p:cNvSpPr/>
          <p:nvPr/>
        </p:nvSpPr>
        <p:spPr>
          <a:xfrm>
            <a:off x="-270326" y="837663"/>
            <a:ext cx="8550725" cy="851231"/>
          </a:xfrm>
          <a:prstGeom prst="roundRect">
            <a:avLst>
              <a:gd name="adj" fmla="val 5000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3600" dirty="0"/>
              <a:t>PROYECTOS PRTR CABB</a:t>
            </a:r>
            <a:endParaRPr lang="es-ES" sz="1800" dirty="0"/>
          </a:p>
        </p:txBody>
      </p:sp>
      <p:pic>
        <p:nvPicPr>
          <p:cNvPr id="6147" name="Picture 3">
            <a:extLst>
              <a:ext uri="{FF2B5EF4-FFF2-40B4-BE49-F238E27FC236}">
                <a16:creationId xmlns:a16="http://schemas.microsoft.com/office/drawing/2014/main" id="{0776BDBC-A6A9-32CE-75C2-4ED9B4BEDBB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9563" y="2605767"/>
            <a:ext cx="4080590" cy="3024733"/>
          </a:xfrm>
          <a:prstGeom prst="rect">
            <a:avLst/>
          </a:prstGeom>
          <a:noFill/>
          <a:extLst>
            <a:ext uri="{909E8E84-426E-40DD-AFC4-6F175D3DCCD1}">
              <a14:hiddenFill xmlns:a14="http://schemas.microsoft.com/office/drawing/2010/main">
                <a:solidFill>
                  <a:srgbClr val="FFFFFF"/>
                </a:solidFill>
              </a14:hiddenFill>
            </a:ext>
          </a:extLst>
        </p:spPr>
      </p:pic>
      <p:pic>
        <p:nvPicPr>
          <p:cNvPr id="14" name="Imagen 13">
            <a:extLst>
              <a:ext uri="{FF2B5EF4-FFF2-40B4-BE49-F238E27FC236}">
                <a16:creationId xmlns:a16="http://schemas.microsoft.com/office/drawing/2014/main" id="{19718C94-275E-1E53-FCD7-282C2CFDCDC6}"/>
              </a:ext>
            </a:extLst>
          </p:cNvPr>
          <p:cNvPicPr>
            <a:picLocks noChangeAspect="1"/>
          </p:cNvPicPr>
          <p:nvPr/>
        </p:nvPicPr>
        <p:blipFill>
          <a:blip r:embed="rId7"/>
          <a:stretch>
            <a:fillRect/>
          </a:stretch>
        </p:blipFill>
        <p:spPr>
          <a:xfrm>
            <a:off x="9172224" y="4338851"/>
            <a:ext cx="2471661" cy="1458281"/>
          </a:xfrm>
          <a:prstGeom prst="rect">
            <a:avLst/>
          </a:prstGeom>
        </p:spPr>
      </p:pic>
      <p:pic>
        <p:nvPicPr>
          <p:cNvPr id="17" name="Imagen 16">
            <a:extLst>
              <a:ext uri="{FF2B5EF4-FFF2-40B4-BE49-F238E27FC236}">
                <a16:creationId xmlns:a16="http://schemas.microsoft.com/office/drawing/2014/main" id="{F407FE80-A94A-A4BA-B132-1C12C4556173}"/>
              </a:ext>
            </a:extLst>
          </p:cNvPr>
          <p:cNvPicPr>
            <a:picLocks noChangeAspect="1"/>
          </p:cNvPicPr>
          <p:nvPr/>
        </p:nvPicPr>
        <p:blipFill>
          <a:blip r:embed="rId8"/>
          <a:stretch>
            <a:fillRect/>
          </a:stretch>
        </p:blipFill>
        <p:spPr>
          <a:xfrm>
            <a:off x="5385233" y="2463187"/>
            <a:ext cx="3228625" cy="1578628"/>
          </a:xfrm>
          <a:prstGeom prst="rect">
            <a:avLst/>
          </a:prstGeom>
        </p:spPr>
      </p:pic>
      <p:pic>
        <p:nvPicPr>
          <p:cNvPr id="7" name="Imagen 6" descr="Logotipo&#10;&#10;Descripción generada automáticamente con confianza media">
            <a:extLst>
              <a:ext uri="{FF2B5EF4-FFF2-40B4-BE49-F238E27FC236}">
                <a16:creationId xmlns:a16="http://schemas.microsoft.com/office/drawing/2014/main" id="{7442B531-89E0-8A01-D555-777FEFC5062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12491" y="992894"/>
            <a:ext cx="1277096" cy="495721"/>
          </a:xfrm>
          <a:prstGeom prst="rect">
            <a:avLst/>
          </a:prstGeom>
        </p:spPr>
      </p:pic>
      <p:sp>
        <p:nvSpPr>
          <p:cNvPr id="5" name="Google Shape;866;p54">
            <a:extLst>
              <a:ext uri="{FF2B5EF4-FFF2-40B4-BE49-F238E27FC236}">
                <a16:creationId xmlns:a16="http://schemas.microsoft.com/office/drawing/2014/main" id="{8F8927DA-0563-2083-33E7-C40D9EBE9D10}"/>
              </a:ext>
            </a:extLst>
          </p:cNvPr>
          <p:cNvSpPr txBox="1">
            <a:spLocks/>
          </p:cNvSpPr>
          <p:nvPr/>
        </p:nvSpPr>
        <p:spPr>
          <a:xfrm>
            <a:off x="5943599" y="799019"/>
            <a:ext cx="6035910" cy="819236"/>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L="0" indent="0" algn="ctr">
              <a:buClr>
                <a:schemeClr val="dk1"/>
              </a:buClr>
              <a:buSzPts val="6000"/>
              <a:buFont typeface="Oswald"/>
              <a:buNone/>
              <a:defRPr sz="2800">
                <a:solidFill>
                  <a:schemeClr val="dk1"/>
                </a:solidFill>
                <a:latin typeface="Oswald"/>
                <a:ea typeface="Oswald"/>
                <a:cs typeface="Oswald"/>
                <a:sym typeface="Oswald"/>
              </a:defRPr>
            </a:lvl1pPr>
            <a:lvl2pPr algn="ctr">
              <a:buClr>
                <a:schemeClr val="dk1"/>
              </a:buClr>
              <a:buSzPts val="6000"/>
              <a:buFont typeface="Oswald"/>
              <a:buNone/>
              <a:defRPr sz="6000">
                <a:solidFill>
                  <a:schemeClr val="dk1"/>
                </a:solidFill>
                <a:latin typeface="Oswald"/>
                <a:ea typeface="Oswald"/>
                <a:cs typeface="Oswald"/>
                <a:sym typeface="Oswald"/>
              </a:defRPr>
            </a:lvl2pPr>
            <a:lvl3pPr algn="ctr">
              <a:buClr>
                <a:schemeClr val="dk1"/>
              </a:buClr>
              <a:buSzPts val="6000"/>
              <a:buFont typeface="Oswald"/>
              <a:buNone/>
              <a:defRPr sz="6000">
                <a:solidFill>
                  <a:schemeClr val="dk1"/>
                </a:solidFill>
                <a:latin typeface="Oswald"/>
                <a:ea typeface="Oswald"/>
                <a:cs typeface="Oswald"/>
                <a:sym typeface="Oswald"/>
              </a:defRPr>
            </a:lvl3pPr>
            <a:lvl4pPr algn="ctr">
              <a:buClr>
                <a:schemeClr val="dk1"/>
              </a:buClr>
              <a:buSzPts val="6000"/>
              <a:buFont typeface="Oswald"/>
              <a:buNone/>
              <a:defRPr sz="6000">
                <a:solidFill>
                  <a:schemeClr val="dk1"/>
                </a:solidFill>
                <a:latin typeface="Oswald"/>
                <a:ea typeface="Oswald"/>
                <a:cs typeface="Oswald"/>
                <a:sym typeface="Oswald"/>
              </a:defRPr>
            </a:lvl4pPr>
            <a:lvl5pPr algn="ctr">
              <a:buClr>
                <a:schemeClr val="dk1"/>
              </a:buClr>
              <a:buSzPts val="6000"/>
              <a:buFont typeface="Oswald"/>
              <a:buNone/>
              <a:defRPr sz="6000">
                <a:solidFill>
                  <a:schemeClr val="dk1"/>
                </a:solidFill>
                <a:latin typeface="Oswald"/>
                <a:ea typeface="Oswald"/>
                <a:cs typeface="Oswald"/>
                <a:sym typeface="Oswald"/>
              </a:defRPr>
            </a:lvl5pPr>
            <a:lvl6pPr algn="ctr">
              <a:buClr>
                <a:schemeClr val="dk1"/>
              </a:buClr>
              <a:buSzPts val="6000"/>
              <a:buFont typeface="Oswald"/>
              <a:buNone/>
              <a:defRPr sz="6000">
                <a:solidFill>
                  <a:schemeClr val="dk1"/>
                </a:solidFill>
                <a:latin typeface="Oswald"/>
                <a:ea typeface="Oswald"/>
                <a:cs typeface="Oswald"/>
                <a:sym typeface="Oswald"/>
              </a:defRPr>
            </a:lvl6pPr>
            <a:lvl7pPr algn="ctr">
              <a:buClr>
                <a:schemeClr val="dk1"/>
              </a:buClr>
              <a:buSzPts val="6000"/>
              <a:buFont typeface="Oswald"/>
              <a:buNone/>
              <a:defRPr sz="6000">
                <a:solidFill>
                  <a:schemeClr val="dk1"/>
                </a:solidFill>
                <a:latin typeface="Oswald"/>
                <a:ea typeface="Oswald"/>
                <a:cs typeface="Oswald"/>
                <a:sym typeface="Oswald"/>
              </a:defRPr>
            </a:lvl7pPr>
            <a:lvl8pPr algn="ctr">
              <a:buClr>
                <a:schemeClr val="dk1"/>
              </a:buClr>
              <a:buSzPts val="6000"/>
              <a:buFont typeface="Oswald"/>
              <a:buNone/>
              <a:defRPr sz="6000">
                <a:solidFill>
                  <a:schemeClr val="dk1"/>
                </a:solidFill>
                <a:latin typeface="Oswald"/>
                <a:ea typeface="Oswald"/>
                <a:cs typeface="Oswald"/>
                <a:sym typeface="Oswald"/>
              </a:defRPr>
            </a:lvl8pPr>
            <a:lvl9pPr algn="ctr">
              <a:buClr>
                <a:schemeClr val="dk1"/>
              </a:buClr>
              <a:buSzPts val="6000"/>
              <a:buFont typeface="Oswald"/>
              <a:buNone/>
              <a:defRPr sz="6000">
                <a:solidFill>
                  <a:schemeClr val="dk1"/>
                </a:solidFill>
                <a:latin typeface="Oswald"/>
                <a:ea typeface="Oswald"/>
                <a:cs typeface="Oswald"/>
                <a:sym typeface="Oswald"/>
              </a:defRPr>
            </a:lvl9pPr>
          </a:lstStyle>
          <a:p>
            <a:r>
              <a:rPr lang="es-ES" sz="2400" dirty="0"/>
              <a:t>ACTUACIONES TIPO A</a:t>
            </a:r>
          </a:p>
        </p:txBody>
      </p:sp>
    </p:spTree>
    <p:extLst>
      <p:ext uri="{BB962C8B-B14F-4D97-AF65-F5344CB8AC3E}">
        <p14:creationId xmlns:p14="http://schemas.microsoft.com/office/powerpoint/2010/main" val="27498724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EC8FE2-6F94-9A20-D245-B9F1D8382D1E}"/>
            </a:ext>
          </a:extLst>
        </p:cNvPr>
        <p:cNvGrpSpPr/>
        <p:nvPr/>
      </p:nvGrpSpPr>
      <p:grpSpPr>
        <a:xfrm>
          <a:off x="0" y="0"/>
          <a:ext cx="0" cy="0"/>
          <a:chOff x="0" y="0"/>
          <a:chExt cx="0" cy="0"/>
        </a:xfrm>
      </p:grpSpPr>
      <p:pic>
        <p:nvPicPr>
          <p:cNvPr id="10" name="Imagen 9">
            <a:extLst>
              <a:ext uri="{FF2B5EF4-FFF2-40B4-BE49-F238E27FC236}">
                <a16:creationId xmlns:a16="http://schemas.microsoft.com/office/drawing/2014/main" id="{2910A230-AE33-1A5E-5C22-635D98998AF7}"/>
              </a:ext>
            </a:extLst>
          </p:cNvPr>
          <p:cNvPicPr>
            <a:picLocks noChangeAspect="1"/>
          </p:cNvPicPr>
          <p:nvPr/>
        </p:nvPicPr>
        <p:blipFill>
          <a:blip r:embed="rId3"/>
          <a:srcRect b="19452"/>
          <a:stretch>
            <a:fillRect/>
          </a:stretch>
        </p:blipFill>
        <p:spPr>
          <a:xfrm>
            <a:off x="1185" y="0"/>
            <a:ext cx="12190815" cy="5523979"/>
          </a:xfrm>
          <a:prstGeom prst="rect">
            <a:avLst/>
          </a:prstGeom>
        </p:spPr>
      </p:pic>
      <p:pic>
        <p:nvPicPr>
          <p:cNvPr id="1026" name="Picture 2">
            <a:extLst>
              <a:ext uri="{FF2B5EF4-FFF2-40B4-BE49-F238E27FC236}">
                <a16:creationId xmlns:a16="http://schemas.microsoft.com/office/drawing/2014/main" id="{6E864FA8-05F4-7D78-9DB0-71C5BC3E684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63653" y="2262929"/>
            <a:ext cx="3368069" cy="1894539"/>
          </a:xfrm>
          <a:prstGeom prst="rect">
            <a:avLst/>
          </a:prstGeom>
          <a:noFill/>
          <a:extLst>
            <a:ext uri="{909E8E84-426E-40DD-AFC4-6F175D3DCCD1}">
              <a14:hiddenFill xmlns:a14="http://schemas.microsoft.com/office/drawing/2010/main">
                <a:solidFill>
                  <a:srgbClr val="FFFFFF"/>
                </a:solidFill>
              </a14:hiddenFill>
            </a:ext>
          </a:extLst>
        </p:spPr>
      </p:pic>
      <p:cxnSp>
        <p:nvCxnSpPr>
          <p:cNvPr id="21" name="Conector recto 20">
            <a:extLst>
              <a:ext uri="{FF2B5EF4-FFF2-40B4-BE49-F238E27FC236}">
                <a16:creationId xmlns:a16="http://schemas.microsoft.com/office/drawing/2014/main" id="{3A0E5F72-A91A-39AB-6835-6303953406FA}"/>
              </a:ext>
            </a:extLst>
          </p:cNvPr>
          <p:cNvCxnSpPr>
            <a:cxnSpLocks/>
          </p:cNvCxnSpPr>
          <p:nvPr/>
        </p:nvCxnSpPr>
        <p:spPr>
          <a:xfrm>
            <a:off x="333138" y="2322111"/>
            <a:ext cx="0" cy="3826205"/>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Conector recto 10">
            <a:extLst>
              <a:ext uri="{FF2B5EF4-FFF2-40B4-BE49-F238E27FC236}">
                <a16:creationId xmlns:a16="http://schemas.microsoft.com/office/drawing/2014/main" id="{8C43CA36-718C-E193-502F-0EDDC5B92171}"/>
              </a:ext>
            </a:extLst>
          </p:cNvPr>
          <p:cNvCxnSpPr>
            <a:cxnSpLocks/>
          </p:cNvCxnSpPr>
          <p:nvPr/>
        </p:nvCxnSpPr>
        <p:spPr>
          <a:xfrm>
            <a:off x="3724607" y="2322111"/>
            <a:ext cx="0" cy="3826205"/>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Conector recto 7">
            <a:extLst>
              <a:ext uri="{FF2B5EF4-FFF2-40B4-BE49-F238E27FC236}">
                <a16:creationId xmlns:a16="http://schemas.microsoft.com/office/drawing/2014/main" id="{CE32EA81-E0D1-9784-5C40-9C58F3CC1B30}"/>
              </a:ext>
            </a:extLst>
          </p:cNvPr>
          <p:cNvCxnSpPr/>
          <p:nvPr/>
        </p:nvCxnSpPr>
        <p:spPr>
          <a:xfrm>
            <a:off x="3144661" y="2500411"/>
            <a:ext cx="0" cy="314960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AutoShape 4">
            <a:extLst>
              <a:ext uri="{FF2B5EF4-FFF2-40B4-BE49-F238E27FC236}">
                <a16:creationId xmlns:a16="http://schemas.microsoft.com/office/drawing/2014/main" id="{AE0E4F42-20CB-AB75-AF5E-A1E46519ABBE}"/>
              </a:ext>
            </a:extLst>
          </p:cNvPr>
          <p:cNvSpPr>
            <a:spLocks noChangeAspect="1" noChangeArrowheads="1"/>
          </p:cNvSpPr>
          <p:nvPr/>
        </p:nvSpPr>
        <p:spPr bwMode="auto">
          <a:xfrm>
            <a:off x="5943600" y="3276600"/>
            <a:ext cx="6472518" cy="647251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23" name="AutoShape 8">
            <a:extLst>
              <a:ext uri="{FF2B5EF4-FFF2-40B4-BE49-F238E27FC236}">
                <a16:creationId xmlns:a16="http://schemas.microsoft.com/office/drawing/2014/main" id="{33ECAEE2-1A8D-5F14-CABB-7326CEDAB079}"/>
              </a:ext>
            </a:extLst>
          </p:cNvPr>
          <p:cNvSpPr>
            <a:spLocks noChangeAspect="1" noChangeArrowheads="1"/>
          </p:cNvSpPr>
          <p:nvPr/>
        </p:nvSpPr>
        <p:spPr bwMode="auto">
          <a:xfrm>
            <a:off x="5943599" y="3276599"/>
            <a:ext cx="3872753" cy="387275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24" name="AutoShape 10">
            <a:extLst>
              <a:ext uri="{FF2B5EF4-FFF2-40B4-BE49-F238E27FC236}">
                <a16:creationId xmlns:a16="http://schemas.microsoft.com/office/drawing/2014/main" id="{18A4DFDE-3DA9-EDE0-3B70-2B033373039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4" name="Google Shape;870;p54">
            <a:extLst>
              <a:ext uri="{FF2B5EF4-FFF2-40B4-BE49-F238E27FC236}">
                <a16:creationId xmlns:a16="http://schemas.microsoft.com/office/drawing/2014/main" id="{0D25483F-3768-553F-70B3-81A02CB19BCE}"/>
              </a:ext>
            </a:extLst>
          </p:cNvPr>
          <p:cNvSpPr txBox="1">
            <a:spLocks/>
          </p:cNvSpPr>
          <p:nvPr/>
        </p:nvSpPr>
        <p:spPr>
          <a:xfrm>
            <a:off x="443373" y="2226466"/>
            <a:ext cx="10752821" cy="887770"/>
          </a:xfrm>
          <a:prstGeom prst="rect">
            <a:avLst/>
          </a:prstGeom>
        </p:spPr>
        <p:txBody>
          <a:bodyPr spcFirstLastPara="1" vert="horz" wrap="square" lIns="121900" tIns="121900" rIns="121900" bIns="12190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s-ES" b="1" dirty="0"/>
              <a:t>Digitalización instalaciones de abastecimiento</a:t>
            </a:r>
          </a:p>
          <a:p>
            <a:pPr lvl="1" algn="just"/>
            <a:r>
              <a:rPr lang="es-ES" sz="2000" dirty="0"/>
              <a:t>Captaciones</a:t>
            </a:r>
          </a:p>
          <a:p>
            <a:pPr lvl="1" algn="just"/>
            <a:r>
              <a:rPr lang="es-ES" sz="2000" dirty="0"/>
              <a:t>Depósitos</a:t>
            </a:r>
          </a:p>
          <a:p>
            <a:pPr lvl="1" algn="just"/>
            <a:r>
              <a:rPr lang="es-ES" sz="2000" dirty="0" err="1"/>
              <a:t>ETAPs</a:t>
            </a:r>
            <a:endParaRPr lang="es-ES" sz="2000" dirty="0"/>
          </a:p>
          <a:p>
            <a:pPr marL="0" indent="0" algn="just">
              <a:buNone/>
            </a:pPr>
            <a:endParaRPr lang="es-ES" b="1" dirty="0"/>
          </a:p>
        </p:txBody>
      </p:sp>
      <p:sp>
        <p:nvSpPr>
          <p:cNvPr id="6" name="Rectángulo 5">
            <a:extLst>
              <a:ext uri="{FF2B5EF4-FFF2-40B4-BE49-F238E27FC236}">
                <a16:creationId xmlns:a16="http://schemas.microsoft.com/office/drawing/2014/main" id="{7B5169AA-C2B5-CB3A-32E8-A8DB79DCC333}"/>
              </a:ext>
            </a:extLst>
          </p:cNvPr>
          <p:cNvSpPr/>
          <p:nvPr/>
        </p:nvSpPr>
        <p:spPr>
          <a:xfrm>
            <a:off x="0" y="987743"/>
            <a:ext cx="12259618" cy="535349"/>
          </a:xfrm>
          <a:prstGeom prst="re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Rectángulo redondeado 2">
            <a:extLst>
              <a:ext uri="{FF2B5EF4-FFF2-40B4-BE49-F238E27FC236}">
                <a16:creationId xmlns:a16="http://schemas.microsoft.com/office/drawing/2014/main" id="{0A8B7509-B1CD-9864-84CA-334A6DBAC422}"/>
              </a:ext>
            </a:extLst>
          </p:cNvPr>
          <p:cNvSpPr/>
          <p:nvPr/>
        </p:nvSpPr>
        <p:spPr>
          <a:xfrm>
            <a:off x="718519" y="817473"/>
            <a:ext cx="8550725" cy="851231"/>
          </a:xfrm>
          <a:prstGeom prst="roundRect">
            <a:avLst>
              <a:gd name="adj" fmla="val 5000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3600" dirty="0"/>
              <a:t>PROYECTOS PRTR CABB</a:t>
            </a:r>
            <a:endParaRPr lang="es-ES" sz="1800" dirty="0"/>
          </a:p>
        </p:txBody>
      </p:sp>
      <p:pic>
        <p:nvPicPr>
          <p:cNvPr id="3" name="Imagen 2" descr="Logotipo&#10;&#10;Descripción generada automáticamente con confianza media">
            <a:extLst>
              <a:ext uri="{FF2B5EF4-FFF2-40B4-BE49-F238E27FC236}">
                <a16:creationId xmlns:a16="http://schemas.microsoft.com/office/drawing/2014/main" id="{EC45DAA0-2D3E-E926-B5C9-412500440E4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96477" y="977754"/>
            <a:ext cx="1430659" cy="555329"/>
          </a:xfrm>
          <a:prstGeom prst="rect">
            <a:avLst/>
          </a:prstGeom>
        </p:spPr>
      </p:pic>
      <p:pic>
        <p:nvPicPr>
          <p:cNvPr id="12" name="Imagen 11">
            <a:extLst>
              <a:ext uri="{FF2B5EF4-FFF2-40B4-BE49-F238E27FC236}">
                <a16:creationId xmlns:a16="http://schemas.microsoft.com/office/drawing/2014/main" id="{66F38FE7-A0FE-302C-7DF5-535CCE25DDDB}"/>
              </a:ext>
            </a:extLst>
          </p:cNvPr>
          <p:cNvPicPr>
            <a:picLocks noChangeAspect="1"/>
          </p:cNvPicPr>
          <p:nvPr/>
        </p:nvPicPr>
        <p:blipFill>
          <a:blip r:embed="rId6"/>
          <a:stretch>
            <a:fillRect/>
          </a:stretch>
        </p:blipFill>
        <p:spPr>
          <a:xfrm>
            <a:off x="8993312" y="2212962"/>
            <a:ext cx="2526052" cy="1894539"/>
          </a:xfrm>
          <a:prstGeom prst="rect">
            <a:avLst/>
          </a:prstGeom>
        </p:spPr>
      </p:pic>
      <p:pic>
        <p:nvPicPr>
          <p:cNvPr id="14" name="Imagen 13">
            <a:extLst>
              <a:ext uri="{FF2B5EF4-FFF2-40B4-BE49-F238E27FC236}">
                <a16:creationId xmlns:a16="http://schemas.microsoft.com/office/drawing/2014/main" id="{A987C36A-A429-B5DC-A3FF-F65BDC366CAD}"/>
              </a:ext>
            </a:extLst>
          </p:cNvPr>
          <p:cNvPicPr>
            <a:picLocks noChangeAspect="1"/>
          </p:cNvPicPr>
          <p:nvPr/>
        </p:nvPicPr>
        <p:blipFill>
          <a:blip r:embed="rId7"/>
          <a:stretch>
            <a:fillRect/>
          </a:stretch>
        </p:blipFill>
        <p:spPr>
          <a:xfrm>
            <a:off x="8956565" y="4444878"/>
            <a:ext cx="2703305" cy="1241464"/>
          </a:xfrm>
          <a:prstGeom prst="rect">
            <a:avLst/>
          </a:prstGeom>
        </p:spPr>
      </p:pic>
      <p:pic>
        <p:nvPicPr>
          <p:cNvPr id="16" name="Imagen 15">
            <a:extLst>
              <a:ext uri="{FF2B5EF4-FFF2-40B4-BE49-F238E27FC236}">
                <a16:creationId xmlns:a16="http://schemas.microsoft.com/office/drawing/2014/main" id="{192622CF-DC27-C0FA-0181-A18C86B83B68}"/>
              </a:ext>
            </a:extLst>
          </p:cNvPr>
          <p:cNvPicPr>
            <a:picLocks noChangeAspect="1"/>
          </p:cNvPicPr>
          <p:nvPr/>
        </p:nvPicPr>
        <p:blipFill>
          <a:blip r:embed="rId8"/>
          <a:stretch>
            <a:fillRect/>
          </a:stretch>
        </p:blipFill>
        <p:spPr>
          <a:xfrm>
            <a:off x="5321808" y="4226524"/>
            <a:ext cx="3368068" cy="1632331"/>
          </a:xfrm>
          <a:prstGeom prst="rect">
            <a:avLst/>
          </a:prstGeom>
        </p:spPr>
      </p:pic>
      <p:pic>
        <p:nvPicPr>
          <p:cNvPr id="13" name="Imagen 12" descr="Un librero con libros&#10;&#10;El contenido generado por IA puede ser incorrecto.">
            <a:extLst>
              <a:ext uri="{FF2B5EF4-FFF2-40B4-BE49-F238E27FC236}">
                <a16:creationId xmlns:a16="http://schemas.microsoft.com/office/drawing/2014/main" id="{A4CDF3A1-1714-9D52-4945-E579977AEDB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53727" y="3373417"/>
            <a:ext cx="1929779" cy="2573038"/>
          </a:xfrm>
          <a:prstGeom prst="rect">
            <a:avLst/>
          </a:prstGeom>
        </p:spPr>
      </p:pic>
      <p:pic>
        <p:nvPicPr>
          <p:cNvPr id="17" name="Imagen 16" descr="Imagen que contiene aparato, máquina de coser, bicicleta, azul&#10;&#10;El contenido generado por IA puede ser incorrecto.">
            <a:extLst>
              <a:ext uri="{FF2B5EF4-FFF2-40B4-BE49-F238E27FC236}">
                <a16:creationId xmlns:a16="http://schemas.microsoft.com/office/drawing/2014/main" id="{C22377B7-5A25-0367-203E-455FDE7A2BA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110704" y="3388181"/>
            <a:ext cx="1929779" cy="2573038"/>
          </a:xfrm>
          <a:prstGeom prst="rect">
            <a:avLst/>
          </a:prstGeom>
        </p:spPr>
      </p:pic>
      <p:sp>
        <p:nvSpPr>
          <p:cNvPr id="5" name="Google Shape;866;p54">
            <a:extLst>
              <a:ext uri="{FF2B5EF4-FFF2-40B4-BE49-F238E27FC236}">
                <a16:creationId xmlns:a16="http://schemas.microsoft.com/office/drawing/2014/main" id="{FB1F8ECF-38D9-0D07-038A-E382837B2A1D}"/>
              </a:ext>
            </a:extLst>
          </p:cNvPr>
          <p:cNvSpPr txBox="1">
            <a:spLocks/>
          </p:cNvSpPr>
          <p:nvPr/>
        </p:nvSpPr>
        <p:spPr>
          <a:xfrm>
            <a:off x="5597441" y="694598"/>
            <a:ext cx="6895761" cy="878461"/>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L="0" indent="0" algn="ctr">
              <a:buClr>
                <a:schemeClr val="dk1"/>
              </a:buClr>
              <a:buSzPts val="6000"/>
              <a:buFont typeface="Oswald"/>
              <a:buNone/>
              <a:defRPr sz="2800">
                <a:solidFill>
                  <a:schemeClr val="dk1"/>
                </a:solidFill>
                <a:latin typeface="Oswald"/>
                <a:ea typeface="Oswald"/>
                <a:cs typeface="Oswald"/>
                <a:sym typeface="Oswald"/>
              </a:defRPr>
            </a:lvl1pPr>
            <a:lvl2pPr algn="ctr">
              <a:buClr>
                <a:schemeClr val="dk1"/>
              </a:buClr>
              <a:buSzPts val="6000"/>
              <a:buFont typeface="Oswald"/>
              <a:buNone/>
              <a:defRPr sz="6000">
                <a:solidFill>
                  <a:schemeClr val="dk1"/>
                </a:solidFill>
                <a:latin typeface="Oswald"/>
                <a:ea typeface="Oswald"/>
                <a:cs typeface="Oswald"/>
                <a:sym typeface="Oswald"/>
              </a:defRPr>
            </a:lvl2pPr>
            <a:lvl3pPr algn="ctr">
              <a:buClr>
                <a:schemeClr val="dk1"/>
              </a:buClr>
              <a:buSzPts val="6000"/>
              <a:buFont typeface="Oswald"/>
              <a:buNone/>
              <a:defRPr sz="6000">
                <a:solidFill>
                  <a:schemeClr val="dk1"/>
                </a:solidFill>
                <a:latin typeface="Oswald"/>
                <a:ea typeface="Oswald"/>
                <a:cs typeface="Oswald"/>
                <a:sym typeface="Oswald"/>
              </a:defRPr>
            </a:lvl3pPr>
            <a:lvl4pPr algn="ctr">
              <a:buClr>
                <a:schemeClr val="dk1"/>
              </a:buClr>
              <a:buSzPts val="6000"/>
              <a:buFont typeface="Oswald"/>
              <a:buNone/>
              <a:defRPr sz="6000">
                <a:solidFill>
                  <a:schemeClr val="dk1"/>
                </a:solidFill>
                <a:latin typeface="Oswald"/>
                <a:ea typeface="Oswald"/>
                <a:cs typeface="Oswald"/>
                <a:sym typeface="Oswald"/>
              </a:defRPr>
            </a:lvl4pPr>
            <a:lvl5pPr algn="ctr">
              <a:buClr>
                <a:schemeClr val="dk1"/>
              </a:buClr>
              <a:buSzPts val="6000"/>
              <a:buFont typeface="Oswald"/>
              <a:buNone/>
              <a:defRPr sz="6000">
                <a:solidFill>
                  <a:schemeClr val="dk1"/>
                </a:solidFill>
                <a:latin typeface="Oswald"/>
                <a:ea typeface="Oswald"/>
                <a:cs typeface="Oswald"/>
                <a:sym typeface="Oswald"/>
              </a:defRPr>
            </a:lvl5pPr>
            <a:lvl6pPr algn="ctr">
              <a:buClr>
                <a:schemeClr val="dk1"/>
              </a:buClr>
              <a:buSzPts val="6000"/>
              <a:buFont typeface="Oswald"/>
              <a:buNone/>
              <a:defRPr sz="6000">
                <a:solidFill>
                  <a:schemeClr val="dk1"/>
                </a:solidFill>
                <a:latin typeface="Oswald"/>
                <a:ea typeface="Oswald"/>
                <a:cs typeface="Oswald"/>
                <a:sym typeface="Oswald"/>
              </a:defRPr>
            </a:lvl6pPr>
            <a:lvl7pPr algn="ctr">
              <a:buClr>
                <a:schemeClr val="dk1"/>
              </a:buClr>
              <a:buSzPts val="6000"/>
              <a:buFont typeface="Oswald"/>
              <a:buNone/>
              <a:defRPr sz="6000">
                <a:solidFill>
                  <a:schemeClr val="dk1"/>
                </a:solidFill>
                <a:latin typeface="Oswald"/>
                <a:ea typeface="Oswald"/>
                <a:cs typeface="Oswald"/>
                <a:sym typeface="Oswald"/>
              </a:defRPr>
            </a:lvl7pPr>
            <a:lvl8pPr algn="ctr">
              <a:buClr>
                <a:schemeClr val="dk1"/>
              </a:buClr>
              <a:buSzPts val="6000"/>
              <a:buFont typeface="Oswald"/>
              <a:buNone/>
              <a:defRPr sz="6000">
                <a:solidFill>
                  <a:schemeClr val="dk1"/>
                </a:solidFill>
                <a:latin typeface="Oswald"/>
                <a:ea typeface="Oswald"/>
                <a:cs typeface="Oswald"/>
                <a:sym typeface="Oswald"/>
              </a:defRPr>
            </a:lvl8pPr>
            <a:lvl9pPr algn="ctr">
              <a:buClr>
                <a:schemeClr val="dk1"/>
              </a:buClr>
              <a:buSzPts val="6000"/>
              <a:buFont typeface="Oswald"/>
              <a:buNone/>
              <a:defRPr sz="6000">
                <a:solidFill>
                  <a:schemeClr val="dk1"/>
                </a:solidFill>
                <a:latin typeface="Oswald"/>
                <a:ea typeface="Oswald"/>
                <a:cs typeface="Oswald"/>
                <a:sym typeface="Oswald"/>
              </a:defRPr>
            </a:lvl9pPr>
          </a:lstStyle>
          <a:p>
            <a:r>
              <a:rPr lang="es-ES" sz="2400" dirty="0"/>
              <a:t>ACTUACIONES TIPO B</a:t>
            </a:r>
          </a:p>
        </p:txBody>
      </p:sp>
      <p:pic>
        <p:nvPicPr>
          <p:cNvPr id="7" name="Imagen 6">
            <a:extLst>
              <a:ext uri="{FF2B5EF4-FFF2-40B4-BE49-F238E27FC236}">
                <a16:creationId xmlns:a16="http://schemas.microsoft.com/office/drawing/2014/main" id="{52F37922-B1DD-4FE4-D85E-59B27BD6D9DD}"/>
              </a:ext>
            </a:extLst>
          </p:cNvPr>
          <p:cNvPicPr>
            <a:picLocks noChangeAspect="1"/>
          </p:cNvPicPr>
          <p:nvPr/>
        </p:nvPicPr>
        <p:blipFill>
          <a:blip r:embed="rId11"/>
          <a:stretch>
            <a:fillRect/>
          </a:stretch>
        </p:blipFill>
        <p:spPr>
          <a:xfrm>
            <a:off x="239376" y="977752"/>
            <a:ext cx="957101" cy="558844"/>
          </a:xfrm>
          <a:prstGeom prst="rect">
            <a:avLst/>
          </a:prstGeom>
        </p:spPr>
      </p:pic>
    </p:spTree>
    <p:extLst>
      <p:ext uri="{BB962C8B-B14F-4D97-AF65-F5344CB8AC3E}">
        <p14:creationId xmlns:p14="http://schemas.microsoft.com/office/powerpoint/2010/main" val="28467095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C07591-00B9-0D76-B734-A6F56690D56C}"/>
            </a:ext>
          </a:extLst>
        </p:cNvPr>
        <p:cNvGrpSpPr/>
        <p:nvPr/>
      </p:nvGrpSpPr>
      <p:grpSpPr>
        <a:xfrm>
          <a:off x="0" y="0"/>
          <a:ext cx="0" cy="0"/>
          <a:chOff x="0" y="0"/>
          <a:chExt cx="0" cy="0"/>
        </a:xfrm>
      </p:grpSpPr>
      <p:pic>
        <p:nvPicPr>
          <p:cNvPr id="3" name="Imagen 2">
            <a:extLst>
              <a:ext uri="{FF2B5EF4-FFF2-40B4-BE49-F238E27FC236}">
                <a16:creationId xmlns:a16="http://schemas.microsoft.com/office/drawing/2014/main" id="{F1657403-1563-8612-1568-71F5DA0B840C}"/>
              </a:ext>
            </a:extLst>
          </p:cNvPr>
          <p:cNvPicPr>
            <a:picLocks noChangeAspect="1"/>
          </p:cNvPicPr>
          <p:nvPr/>
        </p:nvPicPr>
        <p:blipFill>
          <a:blip r:embed="rId3"/>
          <a:srcRect b="19452"/>
          <a:stretch>
            <a:fillRect/>
          </a:stretch>
        </p:blipFill>
        <p:spPr>
          <a:xfrm>
            <a:off x="1185" y="0"/>
            <a:ext cx="12190815" cy="5523979"/>
          </a:xfrm>
          <a:prstGeom prst="rect">
            <a:avLst/>
          </a:prstGeom>
        </p:spPr>
      </p:pic>
      <p:pic>
        <p:nvPicPr>
          <p:cNvPr id="22" name="Imagen 21" descr="Mapa&#10;&#10;El contenido generado por IA puede ser incorrecto.">
            <a:extLst>
              <a:ext uri="{FF2B5EF4-FFF2-40B4-BE49-F238E27FC236}">
                <a16:creationId xmlns:a16="http://schemas.microsoft.com/office/drawing/2014/main" id="{B4358017-3E3E-E091-A4D7-DBD6E3EF2DCF}"/>
              </a:ext>
            </a:extLst>
          </p:cNvPr>
          <p:cNvPicPr>
            <a:picLocks noChangeAspect="1"/>
          </p:cNvPicPr>
          <p:nvPr/>
        </p:nvPicPr>
        <p:blipFill>
          <a:blip r:embed="rId4">
            <a:extLst>
              <a:ext uri="{28A0092B-C50C-407E-A947-70E740481C1C}">
                <a14:useLocalDpi xmlns:a14="http://schemas.microsoft.com/office/drawing/2010/main" val="0"/>
              </a:ext>
            </a:extLst>
          </a:blip>
          <a:srcRect r="27120"/>
          <a:stretch>
            <a:fillRect/>
          </a:stretch>
        </p:blipFill>
        <p:spPr>
          <a:xfrm>
            <a:off x="2872734" y="3704063"/>
            <a:ext cx="3095842" cy="2018122"/>
          </a:xfrm>
          <a:prstGeom prst="rect">
            <a:avLst/>
          </a:prstGeom>
        </p:spPr>
      </p:pic>
      <p:cxnSp>
        <p:nvCxnSpPr>
          <p:cNvPr id="21" name="Conector recto 20">
            <a:extLst>
              <a:ext uri="{FF2B5EF4-FFF2-40B4-BE49-F238E27FC236}">
                <a16:creationId xmlns:a16="http://schemas.microsoft.com/office/drawing/2014/main" id="{3DE170CB-D08D-DDBC-3BB4-D908DD73909C}"/>
              </a:ext>
            </a:extLst>
          </p:cNvPr>
          <p:cNvCxnSpPr>
            <a:cxnSpLocks/>
          </p:cNvCxnSpPr>
          <p:nvPr/>
        </p:nvCxnSpPr>
        <p:spPr>
          <a:xfrm>
            <a:off x="333138" y="2322111"/>
            <a:ext cx="0" cy="3826205"/>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Conector recto 10">
            <a:extLst>
              <a:ext uri="{FF2B5EF4-FFF2-40B4-BE49-F238E27FC236}">
                <a16:creationId xmlns:a16="http://schemas.microsoft.com/office/drawing/2014/main" id="{B813DB82-2C8A-EEC5-221B-FF0B264A309C}"/>
              </a:ext>
            </a:extLst>
          </p:cNvPr>
          <p:cNvCxnSpPr>
            <a:cxnSpLocks/>
          </p:cNvCxnSpPr>
          <p:nvPr/>
        </p:nvCxnSpPr>
        <p:spPr>
          <a:xfrm>
            <a:off x="3724607" y="2322111"/>
            <a:ext cx="0" cy="3826205"/>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Conector recto 7">
            <a:extLst>
              <a:ext uri="{FF2B5EF4-FFF2-40B4-BE49-F238E27FC236}">
                <a16:creationId xmlns:a16="http://schemas.microsoft.com/office/drawing/2014/main" id="{9A452055-C9D3-DCF4-5889-BF75040BCEF0}"/>
              </a:ext>
            </a:extLst>
          </p:cNvPr>
          <p:cNvCxnSpPr/>
          <p:nvPr/>
        </p:nvCxnSpPr>
        <p:spPr>
          <a:xfrm>
            <a:off x="3144661" y="2500411"/>
            <a:ext cx="0" cy="314960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AutoShape 4">
            <a:extLst>
              <a:ext uri="{FF2B5EF4-FFF2-40B4-BE49-F238E27FC236}">
                <a16:creationId xmlns:a16="http://schemas.microsoft.com/office/drawing/2014/main" id="{8B1B422F-D813-6DB0-171A-D3BB716A3EF7}"/>
              </a:ext>
            </a:extLst>
          </p:cNvPr>
          <p:cNvSpPr>
            <a:spLocks noChangeAspect="1" noChangeArrowheads="1"/>
          </p:cNvSpPr>
          <p:nvPr/>
        </p:nvSpPr>
        <p:spPr bwMode="auto">
          <a:xfrm>
            <a:off x="5943600" y="3276600"/>
            <a:ext cx="6472518" cy="647251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23" name="AutoShape 8">
            <a:extLst>
              <a:ext uri="{FF2B5EF4-FFF2-40B4-BE49-F238E27FC236}">
                <a16:creationId xmlns:a16="http://schemas.microsoft.com/office/drawing/2014/main" id="{EA6747B5-BB03-A521-A0BD-EEC7A673A658}"/>
              </a:ext>
            </a:extLst>
          </p:cNvPr>
          <p:cNvSpPr>
            <a:spLocks noChangeAspect="1" noChangeArrowheads="1"/>
          </p:cNvSpPr>
          <p:nvPr/>
        </p:nvSpPr>
        <p:spPr bwMode="auto">
          <a:xfrm>
            <a:off x="5943599" y="3276599"/>
            <a:ext cx="3872753" cy="387275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24" name="AutoShape 10">
            <a:extLst>
              <a:ext uri="{FF2B5EF4-FFF2-40B4-BE49-F238E27FC236}">
                <a16:creationId xmlns:a16="http://schemas.microsoft.com/office/drawing/2014/main" id="{8C2CC318-0260-8A49-0901-283F6CEAE84A}"/>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4" name="Google Shape;870;p54">
            <a:extLst>
              <a:ext uri="{FF2B5EF4-FFF2-40B4-BE49-F238E27FC236}">
                <a16:creationId xmlns:a16="http://schemas.microsoft.com/office/drawing/2014/main" id="{82364EF0-6A64-8D1E-1EE1-ED174E0959B3}"/>
              </a:ext>
            </a:extLst>
          </p:cNvPr>
          <p:cNvSpPr txBox="1">
            <a:spLocks/>
          </p:cNvSpPr>
          <p:nvPr/>
        </p:nvSpPr>
        <p:spPr>
          <a:xfrm>
            <a:off x="445419" y="2393804"/>
            <a:ext cx="10752821" cy="887770"/>
          </a:xfrm>
          <a:prstGeom prst="rect">
            <a:avLst/>
          </a:prstGeom>
        </p:spPr>
        <p:txBody>
          <a:bodyPr spcFirstLastPara="1" vert="horz" wrap="square" lIns="121900" tIns="121900" rIns="121900" bIns="12190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s-ES" b="1" dirty="0"/>
              <a:t>Digitalización instalaciones de saneamiento</a:t>
            </a:r>
          </a:p>
          <a:p>
            <a:pPr lvl="1" algn="just"/>
            <a:r>
              <a:rPr lang="es-ES" sz="1800" dirty="0"/>
              <a:t>Vertidos de industria a colector</a:t>
            </a:r>
          </a:p>
          <a:p>
            <a:pPr lvl="1" algn="just"/>
            <a:r>
              <a:rPr lang="es-ES" sz="1800" dirty="0"/>
              <a:t>Redes de saneamiento</a:t>
            </a:r>
          </a:p>
          <a:p>
            <a:pPr lvl="1" algn="just"/>
            <a:r>
              <a:rPr lang="es-ES" sz="1800" dirty="0"/>
              <a:t>Control de calidad y volumen en red primaria</a:t>
            </a:r>
          </a:p>
          <a:p>
            <a:pPr lvl="1" algn="just"/>
            <a:r>
              <a:rPr lang="es-ES" sz="1800" dirty="0" err="1"/>
              <a:t>EDARs</a:t>
            </a:r>
            <a:endParaRPr lang="es-ES" sz="1800" dirty="0"/>
          </a:p>
          <a:p>
            <a:pPr algn="just"/>
            <a:endParaRPr lang="es-ES" b="1" dirty="0"/>
          </a:p>
        </p:txBody>
      </p:sp>
      <p:sp>
        <p:nvSpPr>
          <p:cNvPr id="6" name="Rectángulo 5">
            <a:extLst>
              <a:ext uri="{FF2B5EF4-FFF2-40B4-BE49-F238E27FC236}">
                <a16:creationId xmlns:a16="http://schemas.microsoft.com/office/drawing/2014/main" id="{58237A22-E93D-3869-C169-9CB67973B9FE}"/>
              </a:ext>
            </a:extLst>
          </p:cNvPr>
          <p:cNvSpPr/>
          <p:nvPr/>
        </p:nvSpPr>
        <p:spPr>
          <a:xfrm>
            <a:off x="0" y="987743"/>
            <a:ext cx="12259618" cy="535349"/>
          </a:xfrm>
          <a:prstGeom prst="re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Rectángulo redondeado 2">
            <a:extLst>
              <a:ext uri="{FF2B5EF4-FFF2-40B4-BE49-F238E27FC236}">
                <a16:creationId xmlns:a16="http://schemas.microsoft.com/office/drawing/2014/main" id="{BD54B52F-408B-DF09-0D5D-77A3E4B033BB}"/>
              </a:ext>
            </a:extLst>
          </p:cNvPr>
          <p:cNvSpPr/>
          <p:nvPr/>
        </p:nvSpPr>
        <p:spPr>
          <a:xfrm>
            <a:off x="871989" y="820409"/>
            <a:ext cx="8550725" cy="851231"/>
          </a:xfrm>
          <a:prstGeom prst="roundRect">
            <a:avLst>
              <a:gd name="adj" fmla="val 5000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3600" dirty="0"/>
              <a:t>PROYECTOS PRTR CABB</a:t>
            </a:r>
            <a:endParaRPr lang="es-ES" sz="1800" dirty="0"/>
          </a:p>
        </p:txBody>
      </p:sp>
      <p:pic>
        <p:nvPicPr>
          <p:cNvPr id="10" name="Imagen 9">
            <a:extLst>
              <a:ext uri="{FF2B5EF4-FFF2-40B4-BE49-F238E27FC236}">
                <a16:creationId xmlns:a16="http://schemas.microsoft.com/office/drawing/2014/main" id="{C912B25F-9DC4-387D-41FC-B9585A5A9705}"/>
              </a:ext>
            </a:extLst>
          </p:cNvPr>
          <p:cNvPicPr>
            <a:picLocks noChangeAspect="1"/>
          </p:cNvPicPr>
          <p:nvPr/>
        </p:nvPicPr>
        <p:blipFill>
          <a:blip r:embed="rId5"/>
          <a:stretch>
            <a:fillRect/>
          </a:stretch>
        </p:blipFill>
        <p:spPr>
          <a:xfrm>
            <a:off x="246780" y="962263"/>
            <a:ext cx="935229" cy="546073"/>
          </a:xfrm>
          <a:prstGeom prst="rect">
            <a:avLst/>
          </a:prstGeom>
        </p:spPr>
      </p:pic>
      <p:pic>
        <p:nvPicPr>
          <p:cNvPr id="12" name="Imagen 11" descr="Logotipo&#10;&#10;Descripción generada automáticamente con confianza media">
            <a:extLst>
              <a:ext uri="{FF2B5EF4-FFF2-40B4-BE49-F238E27FC236}">
                <a16:creationId xmlns:a16="http://schemas.microsoft.com/office/drawing/2014/main" id="{BC06B1A2-EB18-FD9E-3EB6-0CCDA949138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50171" y="976740"/>
            <a:ext cx="1387477" cy="538567"/>
          </a:xfrm>
          <a:prstGeom prst="rect">
            <a:avLst/>
          </a:prstGeom>
        </p:spPr>
      </p:pic>
      <p:pic>
        <p:nvPicPr>
          <p:cNvPr id="16" name="Imagen 15" descr="Imagen que contiene interior, pequeño, tabla, vivo&#10;&#10;El contenido generado por IA puede ser incorrecto.">
            <a:extLst>
              <a:ext uri="{FF2B5EF4-FFF2-40B4-BE49-F238E27FC236}">
                <a16:creationId xmlns:a16="http://schemas.microsoft.com/office/drawing/2014/main" id="{1C020A5E-F3C6-A5D5-27D7-9BF35CDF777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854419" y="2997576"/>
            <a:ext cx="1747572" cy="3106794"/>
          </a:xfrm>
          <a:prstGeom prst="rect">
            <a:avLst/>
          </a:prstGeom>
        </p:spPr>
      </p:pic>
      <p:pic>
        <p:nvPicPr>
          <p:cNvPr id="18" name="Imagen 17" descr="Imagen que contiene interior, tabla&#10;&#10;El contenido generado por IA puede ser incorrecto.">
            <a:extLst>
              <a:ext uri="{FF2B5EF4-FFF2-40B4-BE49-F238E27FC236}">
                <a16:creationId xmlns:a16="http://schemas.microsoft.com/office/drawing/2014/main" id="{11895936-485D-5CE9-DF64-A508D9D0FB1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189270" y="1577969"/>
            <a:ext cx="2412721" cy="1357156"/>
          </a:xfrm>
          <a:prstGeom prst="rect">
            <a:avLst/>
          </a:prstGeom>
        </p:spPr>
      </p:pic>
      <p:pic>
        <p:nvPicPr>
          <p:cNvPr id="28" name="Imagen 27" descr="Una máquina blanca&#10;&#10;El contenido generado por IA puede ser incorrecto.">
            <a:extLst>
              <a:ext uri="{FF2B5EF4-FFF2-40B4-BE49-F238E27FC236}">
                <a16:creationId xmlns:a16="http://schemas.microsoft.com/office/drawing/2014/main" id="{F38D196B-E6EE-3E51-C47B-EDE34115464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536130" y="2358217"/>
            <a:ext cx="2412723" cy="1357157"/>
          </a:xfrm>
          <a:prstGeom prst="rect">
            <a:avLst/>
          </a:prstGeom>
        </p:spPr>
      </p:pic>
      <p:pic>
        <p:nvPicPr>
          <p:cNvPr id="30" name="Imagen 29" descr="Diagrama&#10;&#10;El contenido generado por IA puede ser incorrecto.">
            <a:extLst>
              <a:ext uri="{FF2B5EF4-FFF2-40B4-BE49-F238E27FC236}">
                <a16:creationId xmlns:a16="http://schemas.microsoft.com/office/drawing/2014/main" id="{9703DDE9-B7FC-4A8E-48E5-8FD359A8FAC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114076" y="4000437"/>
            <a:ext cx="3531798" cy="1774313"/>
          </a:xfrm>
          <a:prstGeom prst="rect">
            <a:avLst/>
          </a:prstGeom>
        </p:spPr>
      </p:pic>
      <p:pic>
        <p:nvPicPr>
          <p:cNvPr id="17" name="Imagen 16" descr="Imagen que contiene roca, piedra, edificio, sucio&#10;&#10;El contenido generado por IA puede ser incorrecto.">
            <a:extLst>
              <a:ext uri="{FF2B5EF4-FFF2-40B4-BE49-F238E27FC236}">
                <a16:creationId xmlns:a16="http://schemas.microsoft.com/office/drawing/2014/main" id="{CB784336-1E10-1537-8D31-A968768F6F4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13498" y="3931413"/>
            <a:ext cx="2123422" cy="1592566"/>
          </a:xfrm>
          <a:prstGeom prst="rect">
            <a:avLst/>
          </a:prstGeom>
        </p:spPr>
      </p:pic>
      <p:sp>
        <p:nvSpPr>
          <p:cNvPr id="5" name="Google Shape;866;p54">
            <a:extLst>
              <a:ext uri="{FF2B5EF4-FFF2-40B4-BE49-F238E27FC236}">
                <a16:creationId xmlns:a16="http://schemas.microsoft.com/office/drawing/2014/main" id="{64FA9209-0647-6970-E51C-37C4791A085B}"/>
              </a:ext>
            </a:extLst>
          </p:cNvPr>
          <p:cNvSpPr txBox="1">
            <a:spLocks/>
          </p:cNvSpPr>
          <p:nvPr/>
        </p:nvSpPr>
        <p:spPr>
          <a:xfrm>
            <a:off x="5520357" y="690785"/>
            <a:ext cx="6895761" cy="878461"/>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L="0" indent="0" algn="ctr">
              <a:buClr>
                <a:schemeClr val="dk1"/>
              </a:buClr>
              <a:buSzPts val="6000"/>
              <a:buFont typeface="Oswald"/>
              <a:buNone/>
              <a:defRPr sz="2800">
                <a:solidFill>
                  <a:schemeClr val="dk1"/>
                </a:solidFill>
                <a:latin typeface="Oswald"/>
                <a:ea typeface="Oswald"/>
                <a:cs typeface="Oswald"/>
                <a:sym typeface="Oswald"/>
              </a:defRPr>
            </a:lvl1pPr>
            <a:lvl2pPr algn="ctr">
              <a:buClr>
                <a:schemeClr val="dk1"/>
              </a:buClr>
              <a:buSzPts val="6000"/>
              <a:buFont typeface="Oswald"/>
              <a:buNone/>
              <a:defRPr sz="6000">
                <a:solidFill>
                  <a:schemeClr val="dk1"/>
                </a:solidFill>
                <a:latin typeface="Oswald"/>
                <a:ea typeface="Oswald"/>
                <a:cs typeface="Oswald"/>
                <a:sym typeface="Oswald"/>
              </a:defRPr>
            </a:lvl2pPr>
            <a:lvl3pPr algn="ctr">
              <a:buClr>
                <a:schemeClr val="dk1"/>
              </a:buClr>
              <a:buSzPts val="6000"/>
              <a:buFont typeface="Oswald"/>
              <a:buNone/>
              <a:defRPr sz="6000">
                <a:solidFill>
                  <a:schemeClr val="dk1"/>
                </a:solidFill>
                <a:latin typeface="Oswald"/>
                <a:ea typeface="Oswald"/>
                <a:cs typeface="Oswald"/>
                <a:sym typeface="Oswald"/>
              </a:defRPr>
            </a:lvl3pPr>
            <a:lvl4pPr algn="ctr">
              <a:buClr>
                <a:schemeClr val="dk1"/>
              </a:buClr>
              <a:buSzPts val="6000"/>
              <a:buFont typeface="Oswald"/>
              <a:buNone/>
              <a:defRPr sz="6000">
                <a:solidFill>
                  <a:schemeClr val="dk1"/>
                </a:solidFill>
                <a:latin typeface="Oswald"/>
                <a:ea typeface="Oswald"/>
                <a:cs typeface="Oswald"/>
                <a:sym typeface="Oswald"/>
              </a:defRPr>
            </a:lvl4pPr>
            <a:lvl5pPr algn="ctr">
              <a:buClr>
                <a:schemeClr val="dk1"/>
              </a:buClr>
              <a:buSzPts val="6000"/>
              <a:buFont typeface="Oswald"/>
              <a:buNone/>
              <a:defRPr sz="6000">
                <a:solidFill>
                  <a:schemeClr val="dk1"/>
                </a:solidFill>
                <a:latin typeface="Oswald"/>
                <a:ea typeface="Oswald"/>
                <a:cs typeface="Oswald"/>
                <a:sym typeface="Oswald"/>
              </a:defRPr>
            </a:lvl5pPr>
            <a:lvl6pPr algn="ctr">
              <a:buClr>
                <a:schemeClr val="dk1"/>
              </a:buClr>
              <a:buSzPts val="6000"/>
              <a:buFont typeface="Oswald"/>
              <a:buNone/>
              <a:defRPr sz="6000">
                <a:solidFill>
                  <a:schemeClr val="dk1"/>
                </a:solidFill>
                <a:latin typeface="Oswald"/>
                <a:ea typeface="Oswald"/>
                <a:cs typeface="Oswald"/>
                <a:sym typeface="Oswald"/>
              </a:defRPr>
            </a:lvl6pPr>
            <a:lvl7pPr algn="ctr">
              <a:buClr>
                <a:schemeClr val="dk1"/>
              </a:buClr>
              <a:buSzPts val="6000"/>
              <a:buFont typeface="Oswald"/>
              <a:buNone/>
              <a:defRPr sz="6000">
                <a:solidFill>
                  <a:schemeClr val="dk1"/>
                </a:solidFill>
                <a:latin typeface="Oswald"/>
                <a:ea typeface="Oswald"/>
                <a:cs typeface="Oswald"/>
                <a:sym typeface="Oswald"/>
              </a:defRPr>
            </a:lvl7pPr>
            <a:lvl8pPr algn="ctr">
              <a:buClr>
                <a:schemeClr val="dk1"/>
              </a:buClr>
              <a:buSzPts val="6000"/>
              <a:buFont typeface="Oswald"/>
              <a:buNone/>
              <a:defRPr sz="6000">
                <a:solidFill>
                  <a:schemeClr val="dk1"/>
                </a:solidFill>
                <a:latin typeface="Oswald"/>
                <a:ea typeface="Oswald"/>
                <a:cs typeface="Oswald"/>
                <a:sym typeface="Oswald"/>
              </a:defRPr>
            </a:lvl8pPr>
            <a:lvl9pPr algn="ctr">
              <a:buClr>
                <a:schemeClr val="dk1"/>
              </a:buClr>
              <a:buSzPts val="6000"/>
              <a:buFont typeface="Oswald"/>
              <a:buNone/>
              <a:defRPr sz="6000">
                <a:solidFill>
                  <a:schemeClr val="dk1"/>
                </a:solidFill>
                <a:latin typeface="Oswald"/>
                <a:ea typeface="Oswald"/>
                <a:cs typeface="Oswald"/>
                <a:sym typeface="Oswald"/>
              </a:defRPr>
            </a:lvl9pPr>
          </a:lstStyle>
          <a:p>
            <a:r>
              <a:rPr lang="es-ES" sz="2400" dirty="0"/>
              <a:t>ACTUACIONES TIPO B</a:t>
            </a:r>
          </a:p>
        </p:txBody>
      </p:sp>
    </p:spTree>
    <p:extLst>
      <p:ext uri="{BB962C8B-B14F-4D97-AF65-F5344CB8AC3E}">
        <p14:creationId xmlns:p14="http://schemas.microsoft.com/office/powerpoint/2010/main" val="39184627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183A1F-B7FD-E1B5-2B99-9543F3D78BD3}"/>
            </a:ext>
          </a:extLst>
        </p:cNvPr>
        <p:cNvGrpSpPr/>
        <p:nvPr/>
      </p:nvGrpSpPr>
      <p:grpSpPr>
        <a:xfrm>
          <a:off x="0" y="0"/>
          <a:ext cx="0" cy="0"/>
          <a:chOff x="0" y="0"/>
          <a:chExt cx="0" cy="0"/>
        </a:xfrm>
      </p:grpSpPr>
      <p:pic>
        <p:nvPicPr>
          <p:cNvPr id="3" name="Imagen 2">
            <a:extLst>
              <a:ext uri="{FF2B5EF4-FFF2-40B4-BE49-F238E27FC236}">
                <a16:creationId xmlns:a16="http://schemas.microsoft.com/office/drawing/2014/main" id="{FB93BF56-F465-94F9-EFD0-71BBE6440716}"/>
              </a:ext>
            </a:extLst>
          </p:cNvPr>
          <p:cNvPicPr>
            <a:picLocks noChangeAspect="1"/>
          </p:cNvPicPr>
          <p:nvPr/>
        </p:nvPicPr>
        <p:blipFill>
          <a:blip r:embed="rId3"/>
          <a:srcRect b="19452"/>
          <a:stretch>
            <a:fillRect/>
          </a:stretch>
        </p:blipFill>
        <p:spPr>
          <a:xfrm>
            <a:off x="1185" y="-52061"/>
            <a:ext cx="12190815" cy="5523979"/>
          </a:xfrm>
          <a:prstGeom prst="rect">
            <a:avLst/>
          </a:prstGeom>
        </p:spPr>
      </p:pic>
      <p:pic>
        <p:nvPicPr>
          <p:cNvPr id="15" name="Imagen 14">
            <a:extLst>
              <a:ext uri="{FF2B5EF4-FFF2-40B4-BE49-F238E27FC236}">
                <a16:creationId xmlns:a16="http://schemas.microsoft.com/office/drawing/2014/main" id="{AF4309B7-FE1E-6D04-61EE-97B64E65E888}"/>
              </a:ext>
            </a:extLst>
          </p:cNvPr>
          <p:cNvPicPr>
            <a:picLocks noChangeAspect="1"/>
          </p:cNvPicPr>
          <p:nvPr/>
        </p:nvPicPr>
        <p:blipFill>
          <a:blip r:embed="rId4"/>
          <a:stretch>
            <a:fillRect/>
          </a:stretch>
        </p:blipFill>
        <p:spPr>
          <a:xfrm>
            <a:off x="69786" y="3234929"/>
            <a:ext cx="4876800" cy="2755049"/>
          </a:xfrm>
          <a:prstGeom prst="rect">
            <a:avLst/>
          </a:prstGeom>
        </p:spPr>
      </p:pic>
      <p:pic>
        <p:nvPicPr>
          <p:cNvPr id="19" name="Imagen 18">
            <a:extLst>
              <a:ext uri="{FF2B5EF4-FFF2-40B4-BE49-F238E27FC236}">
                <a16:creationId xmlns:a16="http://schemas.microsoft.com/office/drawing/2014/main" id="{E59965F2-E427-34B2-3AC1-9040E9B8C40D}"/>
              </a:ext>
            </a:extLst>
          </p:cNvPr>
          <p:cNvPicPr>
            <a:picLocks noChangeAspect="1"/>
          </p:cNvPicPr>
          <p:nvPr/>
        </p:nvPicPr>
        <p:blipFill>
          <a:blip r:embed="rId5"/>
          <a:stretch>
            <a:fillRect/>
          </a:stretch>
        </p:blipFill>
        <p:spPr>
          <a:xfrm>
            <a:off x="5943599" y="3223653"/>
            <a:ext cx="6167718" cy="2783241"/>
          </a:xfrm>
          <a:prstGeom prst="rect">
            <a:avLst/>
          </a:prstGeom>
        </p:spPr>
      </p:pic>
      <p:sp>
        <p:nvSpPr>
          <p:cNvPr id="20" name="AutoShape 4">
            <a:extLst>
              <a:ext uri="{FF2B5EF4-FFF2-40B4-BE49-F238E27FC236}">
                <a16:creationId xmlns:a16="http://schemas.microsoft.com/office/drawing/2014/main" id="{95EEF5A1-4365-ED94-D0CD-C505D33E5CCA}"/>
              </a:ext>
            </a:extLst>
          </p:cNvPr>
          <p:cNvSpPr>
            <a:spLocks noChangeAspect="1" noChangeArrowheads="1"/>
          </p:cNvSpPr>
          <p:nvPr/>
        </p:nvSpPr>
        <p:spPr bwMode="auto">
          <a:xfrm>
            <a:off x="5943600" y="3276600"/>
            <a:ext cx="6472518" cy="647251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23" name="AutoShape 8">
            <a:extLst>
              <a:ext uri="{FF2B5EF4-FFF2-40B4-BE49-F238E27FC236}">
                <a16:creationId xmlns:a16="http://schemas.microsoft.com/office/drawing/2014/main" id="{E05BDC94-49A8-994F-F39A-AC2B8E522731}"/>
              </a:ext>
            </a:extLst>
          </p:cNvPr>
          <p:cNvSpPr>
            <a:spLocks noChangeAspect="1" noChangeArrowheads="1"/>
          </p:cNvSpPr>
          <p:nvPr/>
        </p:nvSpPr>
        <p:spPr bwMode="auto">
          <a:xfrm>
            <a:off x="5943599" y="3276599"/>
            <a:ext cx="3872753" cy="387275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24" name="AutoShape 10">
            <a:extLst>
              <a:ext uri="{FF2B5EF4-FFF2-40B4-BE49-F238E27FC236}">
                <a16:creationId xmlns:a16="http://schemas.microsoft.com/office/drawing/2014/main" id="{A9C5256B-3A2E-E470-6BB7-D09511B9919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4" name="Google Shape;870;p54">
            <a:extLst>
              <a:ext uri="{FF2B5EF4-FFF2-40B4-BE49-F238E27FC236}">
                <a16:creationId xmlns:a16="http://schemas.microsoft.com/office/drawing/2014/main" id="{CB89BA1A-7843-9278-8A3A-E2500D15A8EE}"/>
              </a:ext>
            </a:extLst>
          </p:cNvPr>
          <p:cNvSpPr txBox="1">
            <a:spLocks/>
          </p:cNvSpPr>
          <p:nvPr/>
        </p:nvSpPr>
        <p:spPr>
          <a:xfrm>
            <a:off x="186188" y="1519589"/>
            <a:ext cx="10752821" cy="887770"/>
          </a:xfrm>
          <a:prstGeom prst="rect">
            <a:avLst/>
          </a:prstGeom>
        </p:spPr>
        <p:txBody>
          <a:bodyPr spcFirstLastPara="1" vert="horz" wrap="square" lIns="121900" tIns="121900" rIns="121900" bIns="12190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s-ES" b="1" dirty="0"/>
              <a:t>Gestión energética (PV, Turbina)</a:t>
            </a:r>
            <a:endParaRPr lang="es-ES" b="1" dirty="0">
              <a:solidFill>
                <a:srgbClr val="FF0000"/>
              </a:solidFill>
            </a:endParaRPr>
          </a:p>
        </p:txBody>
      </p:sp>
      <p:sp>
        <p:nvSpPr>
          <p:cNvPr id="6" name="Rectángulo 5">
            <a:extLst>
              <a:ext uri="{FF2B5EF4-FFF2-40B4-BE49-F238E27FC236}">
                <a16:creationId xmlns:a16="http://schemas.microsoft.com/office/drawing/2014/main" id="{48D3E27D-AC5C-0127-2720-31BD53EDC07D}"/>
              </a:ext>
            </a:extLst>
          </p:cNvPr>
          <p:cNvSpPr/>
          <p:nvPr/>
        </p:nvSpPr>
        <p:spPr>
          <a:xfrm>
            <a:off x="0" y="987743"/>
            <a:ext cx="12259618" cy="535349"/>
          </a:xfrm>
          <a:prstGeom prst="re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Rectángulo redondeado 2">
            <a:extLst>
              <a:ext uri="{FF2B5EF4-FFF2-40B4-BE49-F238E27FC236}">
                <a16:creationId xmlns:a16="http://schemas.microsoft.com/office/drawing/2014/main" id="{5C936727-9754-9720-4E5E-CE54A1E60293}"/>
              </a:ext>
            </a:extLst>
          </p:cNvPr>
          <p:cNvSpPr/>
          <p:nvPr/>
        </p:nvSpPr>
        <p:spPr>
          <a:xfrm>
            <a:off x="1287237" y="792494"/>
            <a:ext cx="8550725" cy="851231"/>
          </a:xfrm>
          <a:prstGeom prst="roundRect">
            <a:avLst>
              <a:gd name="adj" fmla="val 5000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3600" dirty="0"/>
              <a:t>PROYECTOS PRTR CABB</a:t>
            </a:r>
            <a:endParaRPr lang="es-ES" sz="1800" dirty="0"/>
          </a:p>
        </p:txBody>
      </p:sp>
      <p:pic>
        <p:nvPicPr>
          <p:cNvPr id="10" name="Imagen 9" descr="Maleta de equipaje verde&#10;&#10;El contenido generado por IA puede ser incorrecto.">
            <a:extLst>
              <a:ext uri="{FF2B5EF4-FFF2-40B4-BE49-F238E27FC236}">
                <a16:creationId xmlns:a16="http://schemas.microsoft.com/office/drawing/2014/main" id="{5C4A3092-1E18-3A65-7759-A9897B15259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48634" y="3223654"/>
            <a:ext cx="3706813" cy="2780110"/>
          </a:xfrm>
          <a:prstGeom prst="rect">
            <a:avLst/>
          </a:prstGeom>
        </p:spPr>
      </p:pic>
      <p:pic>
        <p:nvPicPr>
          <p:cNvPr id="8" name="Imagen 7">
            <a:extLst>
              <a:ext uri="{FF2B5EF4-FFF2-40B4-BE49-F238E27FC236}">
                <a16:creationId xmlns:a16="http://schemas.microsoft.com/office/drawing/2014/main" id="{62BAC293-3168-D6F6-F41A-7B4C4A525FAB}"/>
              </a:ext>
            </a:extLst>
          </p:cNvPr>
          <p:cNvPicPr>
            <a:picLocks noChangeAspect="1"/>
          </p:cNvPicPr>
          <p:nvPr/>
        </p:nvPicPr>
        <p:blipFill>
          <a:blip r:embed="rId7"/>
          <a:stretch>
            <a:fillRect/>
          </a:stretch>
        </p:blipFill>
        <p:spPr>
          <a:xfrm>
            <a:off x="125857" y="951268"/>
            <a:ext cx="969091" cy="565845"/>
          </a:xfrm>
          <a:prstGeom prst="rect">
            <a:avLst/>
          </a:prstGeom>
        </p:spPr>
      </p:pic>
      <p:pic>
        <p:nvPicPr>
          <p:cNvPr id="11" name="Imagen 10" descr="Logotipo&#10;&#10;Descripción generada automáticamente con confianza media">
            <a:extLst>
              <a:ext uri="{FF2B5EF4-FFF2-40B4-BE49-F238E27FC236}">
                <a16:creationId xmlns:a16="http://schemas.microsoft.com/office/drawing/2014/main" id="{14A093D6-EE7D-4E46-495D-245B2604459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94948" y="945289"/>
            <a:ext cx="1496812" cy="581007"/>
          </a:xfrm>
          <a:prstGeom prst="rect">
            <a:avLst/>
          </a:prstGeom>
        </p:spPr>
      </p:pic>
      <p:sp>
        <p:nvSpPr>
          <p:cNvPr id="12" name="Google Shape;870;p54">
            <a:extLst>
              <a:ext uri="{FF2B5EF4-FFF2-40B4-BE49-F238E27FC236}">
                <a16:creationId xmlns:a16="http://schemas.microsoft.com/office/drawing/2014/main" id="{321E15CD-1449-274F-475D-0C4AF1E09AB2}"/>
              </a:ext>
            </a:extLst>
          </p:cNvPr>
          <p:cNvSpPr txBox="1">
            <a:spLocks/>
          </p:cNvSpPr>
          <p:nvPr/>
        </p:nvSpPr>
        <p:spPr>
          <a:xfrm>
            <a:off x="719589" y="2175571"/>
            <a:ext cx="10752821" cy="887770"/>
          </a:xfrm>
          <a:prstGeom prst="rect">
            <a:avLst/>
          </a:prstGeom>
        </p:spPr>
        <p:txBody>
          <a:bodyPr spcFirstLastPara="1" vert="horz" wrap="square" lIns="121900" tIns="121900" rIns="121900" bIns="12190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s-ES" sz="2000" dirty="0"/>
              <a:t>Autosuficientes en abastecimiento </a:t>
            </a:r>
          </a:p>
          <a:p>
            <a:pPr algn="just"/>
            <a:r>
              <a:rPr lang="es-ES" sz="2000" dirty="0"/>
              <a:t>Objetivo cumplimiento normativa aguas residuales</a:t>
            </a:r>
          </a:p>
        </p:txBody>
      </p:sp>
      <p:sp>
        <p:nvSpPr>
          <p:cNvPr id="5" name="Google Shape;866;p54">
            <a:extLst>
              <a:ext uri="{FF2B5EF4-FFF2-40B4-BE49-F238E27FC236}">
                <a16:creationId xmlns:a16="http://schemas.microsoft.com/office/drawing/2014/main" id="{506B39B3-D1C8-161D-3628-E8F5CF868E48}"/>
              </a:ext>
            </a:extLst>
          </p:cNvPr>
          <p:cNvSpPr txBox="1">
            <a:spLocks/>
          </p:cNvSpPr>
          <p:nvPr/>
        </p:nvSpPr>
        <p:spPr>
          <a:xfrm>
            <a:off x="6096000" y="674669"/>
            <a:ext cx="6895761" cy="878461"/>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L="0" indent="0" algn="ctr">
              <a:buClr>
                <a:schemeClr val="dk1"/>
              </a:buClr>
              <a:buSzPts val="6000"/>
              <a:buFont typeface="Oswald"/>
              <a:buNone/>
              <a:defRPr sz="2800">
                <a:solidFill>
                  <a:schemeClr val="dk1"/>
                </a:solidFill>
                <a:latin typeface="Oswald"/>
                <a:ea typeface="Oswald"/>
                <a:cs typeface="Oswald"/>
                <a:sym typeface="Oswald"/>
              </a:defRPr>
            </a:lvl1pPr>
            <a:lvl2pPr algn="ctr">
              <a:buClr>
                <a:schemeClr val="dk1"/>
              </a:buClr>
              <a:buSzPts val="6000"/>
              <a:buFont typeface="Oswald"/>
              <a:buNone/>
              <a:defRPr sz="6000">
                <a:solidFill>
                  <a:schemeClr val="dk1"/>
                </a:solidFill>
                <a:latin typeface="Oswald"/>
                <a:ea typeface="Oswald"/>
                <a:cs typeface="Oswald"/>
                <a:sym typeface="Oswald"/>
              </a:defRPr>
            </a:lvl2pPr>
            <a:lvl3pPr algn="ctr">
              <a:buClr>
                <a:schemeClr val="dk1"/>
              </a:buClr>
              <a:buSzPts val="6000"/>
              <a:buFont typeface="Oswald"/>
              <a:buNone/>
              <a:defRPr sz="6000">
                <a:solidFill>
                  <a:schemeClr val="dk1"/>
                </a:solidFill>
                <a:latin typeface="Oswald"/>
                <a:ea typeface="Oswald"/>
                <a:cs typeface="Oswald"/>
                <a:sym typeface="Oswald"/>
              </a:defRPr>
            </a:lvl3pPr>
            <a:lvl4pPr algn="ctr">
              <a:buClr>
                <a:schemeClr val="dk1"/>
              </a:buClr>
              <a:buSzPts val="6000"/>
              <a:buFont typeface="Oswald"/>
              <a:buNone/>
              <a:defRPr sz="6000">
                <a:solidFill>
                  <a:schemeClr val="dk1"/>
                </a:solidFill>
                <a:latin typeface="Oswald"/>
                <a:ea typeface="Oswald"/>
                <a:cs typeface="Oswald"/>
                <a:sym typeface="Oswald"/>
              </a:defRPr>
            </a:lvl4pPr>
            <a:lvl5pPr algn="ctr">
              <a:buClr>
                <a:schemeClr val="dk1"/>
              </a:buClr>
              <a:buSzPts val="6000"/>
              <a:buFont typeface="Oswald"/>
              <a:buNone/>
              <a:defRPr sz="6000">
                <a:solidFill>
                  <a:schemeClr val="dk1"/>
                </a:solidFill>
                <a:latin typeface="Oswald"/>
                <a:ea typeface="Oswald"/>
                <a:cs typeface="Oswald"/>
                <a:sym typeface="Oswald"/>
              </a:defRPr>
            </a:lvl5pPr>
            <a:lvl6pPr algn="ctr">
              <a:buClr>
                <a:schemeClr val="dk1"/>
              </a:buClr>
              <a:buSzPts val="6000"/>
              <a:buFont typeface="Oswald"/>
              <a:buNone/>
              <a:defRPr sz="6000">
                <a:solidFill>
                  <a:schemeClr val="dk1"/>
                </a:solidFill>
                <a:latin typeface="Oswald"/>
                <a:ea typeface="Oswald"/>
                <a:cs typeface="Oswald"/>
                <a:sym typeface="Oswald"/>
              </a:defRPr>
            </a:lvl6pPr>
            <a:lvl7pPr algn="ctr">
              <a:buClr>
                <a:schemeClr val="dk1"/>
              </a:buClr>
              <a:buSzPts val="6000"/>
              <a:buFont typeface="Oswald"/>
              <a:buNone/>
              <a:defRPr sz="6000">
                <a:solidFill>
                  <a:schemeClr val="dk1"/>
                </a:solidFill>
                <a:latin typeface="Oswald"/>
                <a:ea typeface="Oswald"/>
                <a:cs typeface="Oswald"/>
                <a:sym typeface="Oswald"/>
              </a:defRPr>
            </a:lvl7pPr>
            <a:lvl8pPr algn="ctr">
              <a:buClr>
                <a:schemeClr val="dk1"/>
              </a:buClr>
              <a:buSzPts val="6000"/>
              <a:buFont typeface="Oswald"/>
              <a:buNone/>
              <a:defRPr sz="6000">
                <a:solidFill>
                  <a:schemeClr val="dk1"/>
                </a:solidFill>
                <a:latin typeface="Oswald"/>
                <a:ea typeface="Oswald"/>
                <a:cs typeface="Oswald"/>
                <a:sym typeface="Oswald"/>
              </a:defRPr>
            </a:lvl8pPr>
            <a:lvl9pPr algn="ctr">
              <a:buClr>
                <a:schemeClr val="dk1"/>
              </a:buClr>
              <a:buSzPts val="6000"/>
              <a:buFont typeface="Oswald"/>
              <a:buNone/>
              <a:defRPr sz="6000">
                <a:solidFill>
                  <a:schemeClr val="dk1"/>
                </a:solidFill>
                <a:latin typeface="Oswald"/>
                <a:ea typeface="Oswald"/>
                <a:cs typeface="Oswald"/>
                <a:sym typeface="Oswald"/>
              </a:defRPr>
            </a:lvl9pPr>
          </a:lstStyle>
          <a:p>
            <a:r>
              <a:rPr lang="es-ES" sz="2400" dirty="0"/>
              <a:t>ACTUACIONES TIPO B</a:t>
            </a:r>
          </a:p>
        </p:txBody>
      </p:sp>
    </p:spTree>
    <p:extLst>
      <p:ext uri="{BB962C8B-B14F-4D97-AF65-F5344CB8AC3E}">
        <p14:creationId xmlns:p14="http://schemas.microsoft.com/office/powerpoint/2010/main" val="35526800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FDA903-6B7C-EA42-F4BF-0D004CFB4C72}"/>
            </a:ext>
          </a:extLst>
        </p:cNvPr>
        <p:cNvGrpSpPr/>
        <p:nvPr/>
      </p:nvGrpSpPr>
      <p:grpSpPr>
        <a:xfrm>
          <a:off x="0" y="0"/>
          <a:ext cx="0" cy="0"/>
          <a:chOff x="0" y="0"/>
          <a:chExt cx="0" cy="0"/>
        </a:xfrm>
      </p:grpSpPr>
      <p:pic>
        <p:nvPicPr>
          <p:cNvPr id="14" name="Imagen 13">
            <a:extLst>
              <a:ext uri="{FF2B5EF4-FFF2-40B4-BE49-F238E27FC236}">
                <a16:creationId xmlns:a16="http://schemas.microsoft.com/office/drawing/2014/main" id="{89638924-EC3B-1C06-FAAB-99C825E12936}"/>
              </a:ext>
            </a:extLst>
          </p:cNvPr>
          <p:cNvPicPr>
            <a:picLocks noChangeAspect="1"/>
          </p:cNvPicPr>
          <p:nvPr/>
        </p:nvPicPr>
        <p:blipFill>
          <a:blip r:embed="rId3"/>
          <a:srcRect b="19452"/>
          <a:stretch>
            <a:fillRect/>
          </a:stretch>
        </p:blipFill>
        <p:spPr>
          <a:xfrm>
            <a:off x="1185" y="0"/>
            <a:ext cx="12190815" cy="5523979"/>
          </a:xfrm>
          <a:prstGeom prst="rect">
            <a:avLst/>
          </a:prstGeom>
        </p:spPr>
      </p:pic>
      <p:pic>
        <p:nvPicPr>
          <p:cNvPr id="13" name="Picture 3">
            <a:extLst>
              <a:ext uri="{FF2B5EF4-FFF2-40B4-BE49-F238E27FC236}">
                <a16:creationId xmlns:a16="http://schemas.microsoft.com/office/drawing/2014/main" id="{46843C6F-9857-96BB-106C-EDE26136874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27033" y="3948328"/>
            <a:ext cx="2384384" cy="1788288"/>
          </a:xfrm>
          <a:prstGeom prst="rect">
            <a:avLst/>
          </a:prstGeom>
          <a:noFill/>
          <a:extLst>
            <a:ext uri="{909E8E84-426E-40DD-AFC4-6F175D3DCCD1}">
              <a14:hiddenFill xmlns:a14="http://schemas.microsoft.com/office/drawing/2010/main">
                <a:solidFill>
                  <a:srgbClr val="FFFFFF"/>
                </a:solidFill>
              </a14:hiddenFill>
            </a:ext>
          </a:extLst>
        </p:spPr>
      </p:pic>
      <p:cxnSp>
        <p:nvCxnSpPr>
          <p:cNvPr id="21" name="Conector recto 20">
            <a:extLst>
              <a:ext uri="{FF2B5EF4-FFF2-40B4-BE49-F238E27FC236}">
                <a16:creationId xmlns:a16="http://schemas.microsoft.com/office/drawing/2014/main" id="{C901C8F1-04E0-0D81-4E3D-52093A75CD2E}"/>
              </a:ext>
            </a:extLst>
          </p:cNvPr>
          <p:cNvCxnSpPr>
            <a:cxnSpLocks/>
          </p:cNvCxnSpPr>
          <p:nvPr/>
        </p:nvCxnSpPr>
        <p:spPr>
          <a:xfrm>
            <a:off x="333138" y="2322111"/>
            <a:ext cx="0" cy="3826205"/>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Conector recto 10">
            <a:extLst>
              <a:ext uri="{FF2B5EF4-FFF2-40B4-BE49-F238E27FC236}">
                <a16:creationId xmlns:a16="http://schemas.microsoft.com/office/drawing/2014/main" id="{698229BB-1B57-1164-56C4-83D574FFFC92}"/>
              </a:ext>
            </a:extLst>
          </p:cNvPr>
          <p:cNvCxnSpPr>
            <a:cxnSpLocks/>
          </p:cNvCxnSpPr>
          <p:nvPr/>
        </p:nvCxnSpPr>
        <p:spPr>
          <a:xfrm>
            <a:off x="3724607" y="2322111"/>
            <a:ext cx="0" cy="3826205"/>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AutoShape 4">
            <a:extLst>
              <a:ext uri="{FF2B5EF4-FFF2-40B4-BE49-F238E27FC236}">
                <a16:creationId xmlns:a16="http://schemas.microsoft.com/office/drawing/2014/main" id="{1BC6DD56-6863-8D79-C5C9-F711FAAC6003}"/>
              </a:ext>
            </a:extLst>
          </p:cNvPr>
          <p:cNvSpPr>
            <a:spLocks noChangeAspect="1" noChangeArrowheads="1"/>
          </p:cNvSpPr>
          <p:nvPr/>
        </p:nvSpPr>
        <p:spPr bwMode="auto">
          <a:xfrm>
            <a:off x="5943600" y="3276600"/>
            <a:ext cx="6472518" cy="647251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23" name="AutoShape 8">
            <a:extLst>
              <a:ext uri="{FF2B5EF4-FFF2-40B4-BE49-F238E27FC236}">
                <a16:creationId xmlns:a16="http://schemas.microsoft.com/office/drawing/2014/main" id="{15AC2569-5A28-7B71-9C7A-6D5E33266256}"/>
              </a:ext>
            </a:extLst>
          </p:cNvPr>
          <p:cNvSpPr>
            <a:spLocks noChangeAspect="1" noChangeArrowheads="1"/>
          </p:cNvSpPr>
          <p:nvPr/>
        </p:nvSpPr>
        <p:spPr bwMode="auto">
          <a:xfrm>
            <a:off x="5943599" y="3276599"/>
            <a:ext cx="3872753" cy="387275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24" name="AutoShape 10">
            <a:extLst>
              <a:ext uri="{FF2B5EF4-FFF2-40B4-BE49-F238E27FC236}">
                <a16:creationId xmlns:a16="http://schemas.microsoft.com/office/drawing/2014/main" id="{90EAB803-D50D-7680-9326-C4539DDF9D2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4" name="Google Shape;870;p54">
            <a:extLst>
              <a:ext uri="{FF2B5EF4-FFF2-40B4-BE49-F238E27FC236}">
                <a16:creationId xmlns:a16="http://schemas.microsoft.com/office/drawing/2014/main" id="{69E59B78-DB1B-B545-D8F2-83DA4FE6FA79}"/>
              </a:ext>
            </a:extLst>
          </p:cNvPr>
          <p:cNvSpPr txBox="1">
            <a:spLocks/>
          </p:cNvSpPr>
          <p:nvPr/>
        </p:nvSpPr>
        <p:spPr>
          <a:xfrm>
            <a:off x="289539" y="1606014"/>
            <a:ext cx="10752821" cy="887770"/>
          </a:xfrm>
          <a:prstGeom prst="rect">
            <a:avLst/>
          </a:prstGeom>
        </p:spPr>
        <p:txBody>
          <a:bodyPr spcFirstLastPara="1" vert="horz" wrap="square" lIns="121900" tIns="121900" rIns="121900" bIns="12190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s-ES" b="1" dirty="0"/>
              <a:t>Gestión de Abonados, </a:t>
            </a:r>
            <a:r>
              <a:rPr lang="es-ES" b="1" dirty="0" err="1"/>
              <a:t>Telelectura</a:t>
            </a:r>
            <a:r>
              <a:rPr lang="es-ES" b="1" dirty="0"/>
              <a:t> de Contadores</a:t>
            </a:r>
          </a:p>
        </p:txBody>
      </p:sp>
      <p:sp>
        <p:nvSpPr>
          <p:cNvPr id="6" name="Rectángulo 5">
            <a:extLst>
              <a:ext uri="{FF2B5EF4-FFF2-40B4-BE49-F238E27FC236}">
                <a16:creationId xmlns:a16="http://schemas.microsoft.com/office/drawing/2014/main" id="{FC801059-83E8-6E4B-AA33-6F3B0DE39180}"/>
              </a:ext>
            </a:extLst>
          </p:cNvPr>
          <p:cNvSpPr/>
          <p:nvPr/>
        </p:nvSpPr>
        <p:spPr>
          <a:xfrm>
            <a:off x="0" y="967722"/>
            <a:ext cx="12192000" cy="535349"/>
          </a:xfrm>
          <a:prstGeom prst="re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Rectángulo redondeado 2">
            <a:extLst>
              <a:ext uri="{FF2B5EF4-FFF2-40B4-BE49-F238E27FC236}">
                <a16:creationId xmlns:a16="http://schemas.microsoft.com/office/drawing/2014/main" id="{EAFD02D5-26B5-6253-FC5A-E8D72F8407D2}"/>
              </a:ext>
            </a:extLst>
          </p:cNvPr>
          <p:cNvSpPr/>
          <p:nvPr/>
        </p:nvSpPr>
        <p:spPr>
          <a:xfrm>
            <a:off x="1265627" y="792005"/>
            <a:ext cx="8550725" cy="851231"/>
          </a:xfrm>
          <a:prstGeom prst="roundRect">
            <a:avLst>
              <a:gd name="adj" fmla="val 5000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3600" dirty="0"/>
              <a:t>PROYECTOS PRTR CABB</a:t>
            </a:r>
            <a:endParaRPr lang="es-ES" sz="1800" dirty="0"/>
          </a:p>
        </p:txBody>
      </p:sp>
      <p:sp>
        <p:nvSpPr>
          <p:cNvPr id="2" name="Rectangle 1">
            <a:extLst>
              <a:ext uri="{FF2B5EF4-FFF2-40B4-BE49-F238E27FC236}">
                <a16:creationId xmlns:a16="http://schemas.microsoft.com/office/drawing/2014/main" id="{9B6F79F0-0209-16CD-6951-CA8CD6DE0CA8}"/>
              </a:ext>
            </a:extLst>
          </p:cNvPr>
          <p:cNvSpPr>
            <a:spLocks noChangeArrowheads="1"/>
          </p:cNvSpPr>
          <p:nvPr/>
        </p:nvSpPr>
        <p:spPr bwMode="auto">
          <a:xfrm>
            <a:off x="1226008" y="2480806"/>
            <a:ext cx="3872751" cy="1200329"/>
          </a:xfrm>
          <a:prstGeom prst="rect">
            <a:avLst/>
          </a:prstGeom>
          <a:noFill/>
        </p:spPr>
        <p:txBody>
          <a:bodyPr wrap="square">
            <a:spAutoFit/>
          </a:bodyPr>
          <a:lstStyle/>
          <a:p>
            <a:pPr algn="ctr"/>
            <a:r>
              <a:rPr lang="es-ES" altLang="es-ES" sz="2400" b="1" dirty="0"/>
              <a:t>URDATA</a:t>
            </a:r>
            <a:r>
              <a:rPr lang="es-ES" altLang="es-ES" sz="2400" dirty="0"/>
              <a:t> </a:t>
            </a:r>
          </a:p>
          <a:p>
            <a:pPr algn="ctr"/>
            <a:r>
              <a:rPr lang="es-ES" altLang="es-ES" sz="2400" dirty="0"/>
              <a:t>(</a:t>
            </a:r>
            <a:r>
              <a:rPr lang="es-ES" altLang="es-ES" sz="2400" dirty="0" err="1"/>
              <a:t>Bustirualdea</a:t>
            </a:r>
            <a:r>
              <a:rPr lang="es-ES" altLang="es-ES" sz="2400" dirty="0"/>
              <a:t>, Lea Artibai)</a:t>
            </a:r>
          </a:p>
          <a:p>
            <a:pPr algn="ctr"/>
            <a:r>
              <a:rPr lang="es-ES" altLang="es-ES" sz="2400" b="1" dirty="0"/>
              <a:t>30.733 </a:t>
            </a:r>
            <a:r>
              <a:rPr lang="es-ES" altLang="es-ES" sz="2400" b="1" dirty="0" err="1"/>
              <a:t>Uds</a:t>
            </a:r>
            <a:endParaRPr lang="es-ES" altLang="es-ES" sz="2400" b="1" dirty="0"/>
          </a:p>
        </p:txBody>
      </p:sp>
      <p:pic>
        <p:nvPicPr>
          <p:cNvPr id="18" name="Imagen 17">
            <a:extLst>
              <a:ext uri="{FF2B5EF4-FFF2-40B4-BE49-F238E27FC236}">
                <a16:creationId xmlns:a16="http://schemas.microsoft.com/office/drawing/2014/main" id="{93288AF9-ECC9-719A-04E6-68A8B8FD9F32}"/>
              </a:ext>
            </a:extLst>
          </p:cNvPr>
          <p:cNvPicPr>
            <a:picLocks noChangeAspect="1"/>
          </p:cNvPicPr>
          <p:nvPr/>
        </p:nvPicPr>
        <p:blipFill>
          <a:blip r:embed="rId5"/>
          <a:stretch>
            <a:fillRect/>
          </a:stretch>
        </p:blipFill>
        <p:spPr>
          <a:xfrm>
            <a:off x="9384394" y="3960989"/>
            <a:ext cx="2585292" cy="1813432"/>
          </a:xfrm>
          <a:prstGeom prst="rect">
            <a:avLst/>
          </a:prstGeom>
        </p:spPr>
      </p:pic>
      <p:pic>
        <p:nvPicPr>
          <p:cNvPr id="34" name="Imagen 33">
            <a:extLst>
              <a:ext uri="{FF2B5EF4-FFF2-40B4-BE49-F238E27FC236}">
                <a16:creationId xmlns:a16="http://schemas.microsoft.com/office/drawing/2014/main" id="{70BA9520-58F8-D07C-8DC2-375E193C4D78}"/>
              </a:ext>
            </a:extLst>
          </p:cNvPr>
          <p:cNvPicPr>
            <a:picLocks noChangeAspect="1"/>
          </p:cNvPicPr>
          <p:nvPr/>
        </p:nvPicPr>
        <p:blipFill>
          <a:blip r:embed="rId6"/>
          <a:stretch>
            <a:fillRect/>
          </a:stretch>
        </p:blipFill>
        <p:spPr>
          <a:xfrm>
            <a:off x="614719" y="3664703"/>
            <a:ext cx="3244470" cy="2284550"/>
          </a:xfrm>
          <a:prstGeom prst="rect">
            <a:avLst/>
          </a:prstGeom>
        </p:spPr>
      </p:pic>
      <p:pic>
        <p:nvPicPr>
          <p:cNvPr id="10" name="Imagen 9">
            <a:extLst>
              <a:ext uri="{FF2B5EF4-FFF2-40B4-BE49-F238E27FC236}">
                <a16:creationId xmlns:a16="http://schemas.microsoft.com/office/drawing/2014/main" id="{3ECEABCD-36BE-9834-1470-FF7858B100FE}"/>
              </a:ext>
            </a:extLst>
          </p:cNvPr>
          <p:cNvPicPr>
            <a:picLocks noChangeAspect="1"/>
          </p:cNvPicPr>
          <p:nvPr/>
        </p:nvPicPr>
        <p:blipFill>
          <a:blip r:embed="rId7"/>
          <a:stretch>
            <a:fillRect/>
          </a:stretch>
        </p:blipFill>
        <p:spPr>
          <a:xfrm>
            <a:off x="243813" y="952815"/>
            <a:ext cx="948031" cy="553548"/>
          </a:xfrm>
          <a:prstGeom prst="rect">
            <a:avLst/>
          </a:prstGeom>
        </p:spPr>
      </p:pic>
      <p:pic>
        <p:nvPicPr>
          <p:cNvPr id="12" name="Imagen 11" descr="Logotipo&#10;&#10;Descripción generada automáticamente con confianza media">
            <a:extLst>
              <a:ext uri="{FF2B5EF4-FFF2-40B4-BE49-F238E27FC236}">
                <a16:creationId xmlns:a16="http://schemas.microsoft.com/office/drawing/2014/main" id="{9775164C-984F-DA48-762C-A681F230BDE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91844" y="959275"/>
            <a:ext cx="1422707" cy="552242"/>
          </a:xfrm>
          <a:prstGeom prst="rect">
            <a:avLst/>
          </a:prstGeom>
        </p:spPr>
      </p:pic>
      <p:sp>
        <p:nvSpPr>
          <p:cNvPr id="3" name="Rectangle 1">
            <a:extLst>
              <a:ext uri="{FF2B5EF4-FFF2-40B4-BE49-F238E27FC236}">
                <a16:creationId xmlns:a16="http://schemas.microsoft.com/office/drawing/2014/main" id="{6394C127-1BAE-11F4-7C7C-E868B9D8C3F0}"/>
              </a:ext>
            </a:extLst>
          </p:cNvPr>
          <p:cNvSpPr>
            <a:spLocks noChangeArrowheads="1"/>
          </p:cNvSpPr>
          <p:nvPr/>
        </p:nvSpPr>
        <p:spPr bwMode="auto">
          <a:xfrm>
            <a:off x="6170812" y="2507788"/>
            <a:ext cx="4308784" cy="1200329"/>
          </a:xfrm>
          <a:prstGeom prst="rect">
            <a:avLst/>
          </a:prstGeom>
          <a:noFill/>
        </p:spPr>
        <p:txBody>
          <a:bodyPr wrap="square">
            <a:spAutoFit/>
          </a:bodyPr>
          <a:lstStyle/>
          <a:p>
            <a:pPr algn="ctr"/>
            <a:r>
              <a:rPr lang="es-ES" altLang="es-ES" sz="2400" b="1" dirty="0"/>
              <a:t>URDATA BIZKAIA I </a:t>
            </a:r>
          </a:p>
          <a:p>
            <a:pPr algn="ctr"/>
            <a:r>
              <a:rPr lang="es-ES" altLang="es-ES" sz="2400" dirty="0"/>
              <a:t>(Plentzia, Gorliz, </a:t>
            </a:r>
            <a:r>
              <a:rPr lang="es-ES" altLang="es-ES" sz="2400" dirty="0" err="1"/>
              <a:t>Lemoa</a:t>
            </a:r>
            <a:r>
              <a:rPr lang="es-ES" altLang="es-ES" sz="2400" dirty="0"/>
              <a:t> , </a:t>
            </a:r>
            <a:r>
              <a:rPr lang="es-ES" altLang="es-ES" sz="2400" dirty="0" err="1"/>
              <a:t>Igorre</a:t>
            </a:r>
            <a:r>
              <a:rPr lang="es-ES" altLang="es-ES" sz="2400" dirty="0"/>
              <a:t>) </a:t>
            </a:r>
            <a:r>
              <a:rPr lang="es-ES" altLang="es-ES" sz="2400" b="1" dirty="0"/>
              <a:t>10.346 </a:t>
            </a:r>
            <a:r>
              <a:rPr lang="es-ES" altLang="es-ES" sz="2400" b="1" dirty="0" err="1"/>
              <a:t>Uds</a:t>
            </a:r>
            <a:endParaRPr lang="es-ES" altLang="es-ES" sz="2400" b="1" dirty="0"/>
          </a:p>
        </p:txBody>
      </p:sp>
      <p:sp>
        <p:nvSpPr>
          <p:cNvPr id="7" name="Rectangle 1">
            <a:extLst>
              <a:ext uri="{FF2B5EF4-FFF2-40B4-BE49-F238E27FC236}">
                <a16:creationId xmlns:a16="http://schemas.microsoft.com/office/drawing/2014/main" id="{C2E9A9E7-711C-8EBB-0F4E-D79ADAEDFAA5}"/>
              </a:ext>
            </a:extLst>
          </p:cNvPr>
          <p:cNvSpPr>
            <a:spLocks noChangeArrowheads="1"/>
          </p:cNvSpPr>
          <p:nvPr/>
        </p:nvSpPr>
        <p:spPr bwMode="auto">
          <a:xfrm>
            <a:off x="3691399" y="4386992"/>
            <a:ext cx="3198140" cy="830997"/>
          </a:xfrm>
          <a:prstGeom prst="rect">
            <a:avLst/>
          </a:prstGeom>
          <a:noFill/>
          <a:ln w="38100">
            <a:solidFill>
              <a:srgbClr val="00B0F0"/>
            </a:solidFill>
          </a:ln>
        </p:spPr>
        <p:txBody>
          <a:bodyPr wrap="square">
            <a:spAutoFit/>
          </a:bodyPr>
          <a:lstStyle/>
          <a:p>
            <a:pPr algn="ctr"/>
            <a:r>
              <a:rPr lang="es-ES" altLang="es-ES" sz="2400" b="1" dirty="0"/>
              <a:t>55% </a:t>
            </a:r>
            <a:r>
              <a:rPr lang="es-ES" altLang="es-ES" sz="2400" b="1" dirty="0" err="1"/>
              <a:t>telelectura</a:t>
            </a:r>
            <a:r>
              <a:rPr lang="es-ES" altLang="es-ES" sz="2400" b="1" dirty="0"/>
              <a:t> en el ámbito del CABB</a:t>
            </a:r>
          </a:p>
        </p:txBody>
      </p:sp>
      <p:sp>
        <p:nvSpPr>
          <p:cNvPr id="5" name="Google Shape;866;p54">
            <a:extLst>
              <a:ext uri="{FF2B5EF4-FFF2-40B4-BE49-F238E27FC236}">
                <a16:creationId xmlns:a16="http://schemas.microsoft.com/office/drawing/2014/main" id="{23948BEE-AA96-3476-C69F-74231BCC066F}"/>
              </a:ext>
            </a:extLst>
          </p:cNvPr>
          <p:cNvSpPr txBox="1">
            <a:spLocks/>
          </p:cNvSpPr>
          <p:nvPr/>
        </p:nvSpPr>
        <p:spPr>
          <a:xfrm>
            <a:off x="5731978" y="657780"/>
            <a:ext cx="6895761" cy="878461"/>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L="0" indent="0" algn="ctr">
              <a:buClr>
                <a:schemeClr val="dk1"/>
              </a:buClr>
              <a:buSzPts val="6000"/>
              <a:buFont typeface="Oswald"/>
              <a:buNone/>
              <a:defRPr sz="2800">
                <a:solidFill>
                  <a:schemeClr val="dk1"/>
                </a:solidFill>
                <a:latin typeface="Oswald"/>
                <a:ea typeface="Oswald"/>
                <a:cs typeface="Oswald"/>
                <a:sym typeface="Oswald"/>
              </a:defRPr>
            </a:lvl1pPr>
            <a:lvl2pPr algn="ctr">
              <a:buClr>
                <a:schemeClr val="dk1"/>
              </a:buClr>
              <a:buSzPts val="6000"/>
              <a:buFont typeface="Oswald"/>
              <a:buNone/>
              <a:defRPr sz="6000">
                <a:solidFill>
                  <a:schemeClr val="dk1"/>
                </a:solidFill>
                <a:latin typeface="Oswald"/>
                <a:ea typeface="Oswald"/>
                <a:cs typeface="Oswald"/>
                <a:sym typeface="Oswald"/>
              </a:defRPr>
            </a:lvl2pPr>
            <a:lvl3pPr algn="ctr">
              <a:buClr>
                <a:schemeClr val="dk1"/>
              </a:buClr>
              <a:buSzPts val="6000"/>
              <a:buFont typeface="Oswald"/>
              <a:buNone/>
              <a:defRPr sz="6000">
                <a:solidFill>
                  <a:schemeClr val="dk1"/>
                </a:solidFill>
                <a:latin typeface="Oswald"/>
                <a:ea typeface="Oswald"/>
                <a:cs typeface="Oswald"/>
                <a:sym typeface="Oswald"/>
              </a:defRPr>
            </a:lvl3pPr>
            <a:lvl4pPr algn="ctr">
              <a:buClr>
                <a:schemeClr val="dk1"/>
              </a:buClr>
              <a:buSzPts val="6000"/>
              <a:buFont typeface="Oswald"/>
              <a:buNone/>
              <a:defRPr sz="6000">
                <a:solidFill>
                  <a:schemeClr val="dk1"/>
                </a:solidFill>
                <a:latin typeface="Oswald"/>
                <a:ea typeface="Oswald"/>
                <a:cs typeface="Oswald"/>
                <a:sym typeface="Oswald"/>
              </a:defRPr>
            </a:lvl4pPr>
            <a:lvl5pPr algn="ctr">
              <a:buClr>
                <a:schemeClr val="dk1"/>
              </a:buClr>
              <a:buSzPts val="6000"/>
              <a:buFont typeface="Oswald"/>
              <a:buNone/>
              <a:defRPr sz="6000">
                <a:solidFill>
                  <a:schemeClr val="dk1"/>
                </a:solidFill>
                <a:latin typeface="Oswald"/>
                <a:ea typeface="Oswald"/>
                <a:cs typeface="Oswald"/>
                <a:sym typeface="Oswald"/>
              </a:defRPr>
            </a:lvl5pPr>
            <a:lvl6pPr algn="ctr">
              <a:buClr>
                <a:schemeClr val="dk1"/>
              </a:buClr>
              <a:buSzPts val="6000"/>
              <a:buFont typeface="Oswald"/>
              <a:buNone/>
              <a:defRPr sz="6000">
                <a:solidFill>
                  <a:schemeClr val="dk1"/>
                </a:solidFill>
                <a:latin typeface="Oswald"/>
                <a:ea typeface="Oswald"/>
                <a:cs typeface="Oswald"/>
                <a:sym typeface="Oswald"/>
              </a:defRPr>
            </a:lvl6pPr>
            <a:lvl7pPr algn="ctr">
              <a:buClr>
                <a:schemeClr val="dk1"/>
              </a:buClr>
              <a:buSzPts val="6000"/>
              <a:buFont typeface="Oswald"/>
              <a:buNone/>
              <a:defRPr sz="6000">
                <a:solidFill>
                  <a:schemeClr val="dk1"/>
                </a:solidFill>
                <a:latin typeface="Oswald"/>
                <a:ea typeface="Oswald"/>
                <a:cs typeface="Oswald"/>
                <a:sym typeface="Oswald"/>
              </a:defRPr>
            </a:lvl7pPr>
            <a:lvl8pPr algn="ctr">
              <a:buClr>
                <a:schemeClr val="dk1"/>
              </a:buClr>
              <a:buSzPts val="6000"/>
              <a:buFont typeface="Oswald"/>
              <a:buNone/>
              <a:defRPr sz="6000">
                <a:solidFill>
                  <a:schemeClr val="dk1"/>
                </a:solidFill>
                <a:latin typeface="Oswald"/>
                <a:ea typeface="Oswald"/>
                <a:cs typeface="Oswald"/>
                <a:sym typeface="Oswald"/>
              </a:defRPr>
            </a:lvl8pPr>
            <a:lvl9pPr algn="ctr">
              <a:buClr>
                <a:schemeClr val="dk1"/>
              </a:buClr>
              <a:buSzPts val="6000"/>
              <a:buFont typeface="Oswald"/>
              <a:buNone/>
              <a:defRPr sz="6000">
                <a:solidFill>
                  <a:schemeClr val="dk1"/>
                </a:solidFill>
                <a:latin typeface="Oswald"/>
                <a:ea typeface="Oswald"/>
                <a:cs typeface="Oswald"/>
                <a:sym typeface="Oswald"/>
              </a:defRPr>
            </a:lvl9pPr>
          </a:lstStyle>
          <a:p>
            <a:r>
              <a:rPr lang="es-ES" sz="2400" dirty="0"/>
              <a:t>ACTUACIONES TIPO B</a:t>
            </a:r>
          </a:p>
        </p:txBody>
      </p:sp>
    </p:spTree>
    <p:extLst>
      <p:ext uri="{BB962C8B-B14F-4D97-AF65-F5344CB8AC3E}">
        <p14:creationId xmlns:p14="http://schemas.microsoft.com/office/powerpoint/2010/main" val="39729068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20E1E1-35F7-4FCF-8F92-C4FBC2043BF4}"/>
            </a:ext>
          </a:extLst>
        </p:cNvPr>
        <p:cNvGrpSpPr/>
        <p:nvPr/>
      </p:nvGrpSpPr>
      <p:grpSpPr>
        <a:xfrm>
          <a:off x="0" y="0"/>
          <a:ext cx="0" cy="0"/>
          <a:chOff x="0" y="0"/>
          <a:chExt cx="0" cy="0"/>
        </a:xfrm>
      </p:grpSpPr>
      <p:pic>
        <p:nvPicPr>
          <p:cNvPr id="3" name="Imagen 2">
            <a:extLst>
              <a:ext uri="{FF2B5EF4-FFF2-40B4-BE49-F238E27FC236}">
                <a16:creationId xmlns:a16="http://schemas.microsoft.com/office/drawing/2014/main" id="{DEB582BB-87E0-86A3-948A-0D5B5CEF253F}"/>
              </a:ext>
            </a:extLst>
          </p:cNvPr>
          <p:cNvPicPr>
            <a:picLocks noChangeAspect="1"/>
          </p:cNvPicPr>
          <p:nvPr/>
        </p:nvPicPr>
        <p:blipFill>
          <a:blip r:embed="rId3"/>
          <a:srcRect b="19452"/>
          <a:stretch>
            <a:fillRect/>
          </a:stretch>
        </p:blipFill>
        <p:spPr>
          <a:xfrm>
            <a:off x="1185" y="0"/>
            <a:ext cx="12190815" cy="5523979"/>
          </a:xfrm>
          <a:prstGeom prst="rect">
            <a:avLst/>
          </a:prstGeom>
        </p:spPr>
      </p:pic>
      <p:pic>
        <p:nvPicPr>
          <p:cNvPr id="7" name="Imagen 6">
            <a:extLst>
              <a:ext uri="{FF2B5EF4-FFF2-40B4-BE49-F238E27FC236}">
                <a16:creationId xmlns:a16="http://schemas.microsoft.com/office/drawing/2014/main" id="{A484BD82-B629-D031-4004-EDC5793D32C7}"/>
              </a:ext>
            </a:extLst>
          </p:cNvPr>
          <p:cNvPicPr>
            <a:picLocks noChangeAspect="1"/>
          </p:cNvPicPr>
          <p:nvPr/>
        </p:nvPicPr>
        <p:blipFill>
          <a:blip r:embed="rId4"/>
          <a:srcRect l="40203" t="31484" r="11565" b="3832"/>
          <a:stretch>
            <a:fillRect/>
          </a:stretch>
        </p:blipFill>
        <p:spPr>
          <a:xfrm>
            <a:off x="8156772" y="1986462"/>
            <a:ext cx="3601853" cy="3605866"/>
          </a:xfrm>
          <a:prstGeom prst="rect">
            <a:avLst/>
          </a:prstGeom>
        </p:spPr>
      </p:pic>
      <p:cxnSp>
        <p:nvCxnSpPr>
          <p:cNvPr id="21" name="Conector recto 20">
            <a:extLst>
              <a:ext uri="{FF2B5EF4-FFF2-40B4-BE49-F238E27FC236}">
                <a16:creationId xmlns:a16="http://schemas.microsoft.com/office/drawing/2014/main" id="{F3674C1B-2E0B-9F89-EDBE-B94774CCCAA6}"/>
              </a:ext>
            </a:extLst>
          </p:cNvPr>
          <p:cNvCxnSpPr>
            <a:cxnSpLocks/>
          </p:cNvCxnSpPr>
          <p:nvPr/>
        </p:nvCxnSpPr>
        <p:spPr>
          <a:xfrm>
            <a:off x="333138" y="2322111"/>
            <a:ext cx="0" cy="3826205"/>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AutoShape 4">
            <a:extLst>
              <a:ext uri="{FF2B5EF4-FFF2-40B4-BE49-F238E27FC236}">
                <a16:creationId xmlns:a16="http://schemas.microsoft.com/office/drawing/2014/main" id="{5D2E4A61-A298-310D-EDB2-A20A52A64BD3}"/>
              </a:ext>
            </a:extLst>
          </p:cNvPr>
          <p:cNvSpPr>
            <a:spLocks noChangeAspect="1" noChangeArrowheads="1"/>
          </p:cNvSpPr>
          <p:nvPr/>
        </p:nvSpPr>
        <p:spPr bwMode="auto">
          <a:xfrm>
            <a:off x="5943600" y="3276600"/>
            <a:ext cx="6472518" cy="647251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23" name="AutoShape 8">
            <a:extLst>
              <a:ext uri="{FF2B5EF4-FFF2-40B4-BE49-F238E27FC236}">
                <a16:creationId xmlns:a16="http://schemas.microsoft.com/office/drawing/2014/main" id="{723871A7-18C0-97FA-1A30-9C5B539F5D67}"/>
              </a:ext>
            </a:extLst>
          </p:cNvPr>
          <p:cNvSpPr>
            <a:spLocks noChangeAspect="1" noChangeArrowheads="1"/>
          </p:cNvSpPr>
          <p:nvPr/>
        </p:nvSpPr>
        <p:spPr bwMode="auto">
          <a:xfrm>
            <a:off x="5943599" y="3276599"/>
            <a:ext cx="3872753" cy="387275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24" name="AutoShape 10">
            <a:extLst>
              <a:ext uri="{FF2B5EF4-FFF2-40B4-BE49-F238E27FC236}">
                <a16:creationId xmlns:a16="http://schemas.microsoft.com/office/drawing/2014/main" id="{0751D15D-79EB-B4DE-9856-D8DE7E04E04D}"/>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4" name="Google Shape;870;p54">
            <a:extLst>
              <a:ext uri="{FF2B5EF4-FFF2-40B4-BE49-F238E27FC236}">
                <a16:creationId xmlns:a16="http://schemas.microsoft.com/office/drawing/2014/main" id="{98D3EE35-1244-F865-9EE9-4662517B10CC}"/>
              </a:ext>
            </a:extLst>
          </p:cNvPr>
          <p:cNvSpPr txBox="1">
            <a:spLocks/>
          </p:cNvSpPr>
          <p:nvPr/>
        </p:nvSpPr>
        <p:spPr>
          <a:xfrm>
            <a:off x="369502" y="1494155"/>
            <a:ext cx="10752821" cy="887770"/>
          </a:xfrm>
          <a:prstGeom prst="rect">
            <a:avLst/>
          </a:prstGeom>
        </p:spPr>
        <p:txBody>
          <a:bodyPr spcFirstLastPara="1" vert="horz" wrap="square" lIns="121900" tIns="121900" rIns="121900" bIns="12190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s-ES" b="1" dirty="0"/>
              <a:t>Almacenamiento y gestión del dato</a:t>
            </a:r>
          </a:p>
        </p:txBody>
      </p:sp>
      <p:sp>
        <p:nvSpPr>
          <p:cNvPr id="6" name="Rectángulo 5">
            <a:extLst>
              <a:ext uri="{FF2B5EF4-FFF2-40B4-BE49-F238E27FC236}">
                <a16:creationId xmlns:a16="http://schemas.microsoft.com/office/drawing/2014/main" id="{D7C60E78-8E70-D37F-4959-CE64DD435CAB}"/>
              </a:ext>
            </a:extLst>
          </p:cNvPr>
          <p:cNvSpPr/>
          <p:nvPr/>
        </p:nvSpPr>
        <p:spPr>
          <a:xfrm>
            <a:off x="0" y="987743"/>
            <a:ext cx="12259618" cy="535349"/>
          </a:xfrm>
          <a:prstGeom prst="re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Rectángulo redondeado 2">
            <a:extLst>
              <a:ext uri="{FF2B5EF4-FFF2-40B4-BE49-F238E27FC236}">
                <a16:creationId xmlns:a16="http://schemas.microsoft.com/office/drawing/2014/main" id="{3301B261-1995-A2F7-4467-1F1B12AF9EEC}"/>
              </a:ext>
            </a:extLst>
          </p:cNvPr>
          <p:cNvSpPr/>
          <p:nvPr/>
        </p:nvSpPr>
        <p:spPr>
          <a:xfrm>
            <a:off x="1560278" y="808559"/>
            <a:ext cx="8550725" cy="851231"/>
          </a:xfrm>
          <a:prstGeom prst="roundRect">
            <a:avLst>
              <a:gd name="adj" fmla="val 5000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3600" dirty="0"/>
              <a:t>PROYECTOS PRTR CABB</a:t>
            </a:r>
            <a:endParaRPr lang="es-ES" sz="1800" dirty="0"/>
          </a:p>
        </p:txBody>
      </p:sp>
      <p:pic>
        <p:nvPicPr>
          <p:cNvPr id="10" name="Imagen 9">
            <a:extLst>
              <a:ext uri="{FF2B5EF4-FFF2-40B4-BE49-F238E27FC236}">
                <a16:creationId xmlns:a16="http://schemas.microsoft.com/office/drawing/2014/main" id="{501BB901-DC2E-F7AE-6C3B-3912A8C53D68}"/>
              </a:ext>
            </a:extLst>
          </p:cNvPr>
          <p:cNvPicPr>
            <a:picLocks noChangeAspect="1"/>
          </p:cNvPicPr>
          <p:nvPr/>
        </p:nvPicPr>
        <p:blipFill>
          <a:blip r:embed="rId5"/>
          <a:stretch>
            <a:fillRect/>
          </a:stretch>
        </p:blipFill>
        <p:spPr>
          <a:xfrm>
            <a:off x="231778" y="981863"/>
            <a:ext cx="889100" cy="519139"/>
          </a:xfrm>
          <a:prstGeom prst="rect">
            <a:avLst/>
          </a:prstGeom>
        </p:spPr>
      </p:pic>
      <p:pic>
        <p:nvPicPr>
          <p:cNvPr id="12" name="Imagen 11" descr="Logotipo&#10;&#10;Descripción generada automáticamente con confianza media">
            <a:extLst>
              <a:ext uri="{FF2B5EF4-FFF2-40B4-BE49-F238E27FC236}">
                <a16:creationId xmlns:a16="http://schemas.microsoft.com/office/drawing/2014/main" id="{9A4622BD-2B17-6C1F-21AB-0AAC2FF6116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20878" y="959773"/>
            <a:ext cx="1433645" cy="556488"/>
          </a:xfrm>
          <a:prstGeom prst="rect">
            <a:avLst/>
          </a:prstGeom>
        </p:spPr>
      </p:pic>
      <p:pic>
        <p:nvPicPr>
          <p:cNvPr id="11" name="Imagen 10">
            <a:extLst>
              <a:ext uri="{FF2B5EF4-FFF2-40B4-BE49-F238E27FC236}">
                <a16:creationId xmlns:a16="http://schemas.microsoft.com/office/drawing/2014/main" id="{8BB79A63-E296-A8C6-DDF2-AB4FF846C942}"/>
              </a:ext>
            </a:extLst>
          </p:cNvPr>
          <p:cNvPicPr>
            <a:picLocks noChangeAspect="1"/>
          </p:cNvPicPr>
          <p:nvPr/>
        </p:nvPicPr>
        <p:blipFill>
          <a:blip r:embed="rId7"/>
          <a:stretch>
            <a:fillRect/>
          </a:stretch>
        </p:blipFill>
        <p:spPr>
          <a:xfrm>
            <a:off x="4041763" y="4665650"/>
            <a:ext cx="3802488" cy="1399207"/>
          </a:xfrm>
          <a:prstGeom prst="rect">
            <a:avLst/>
          </a:prstGeom>
          <a:ln>
            <a:solidFill>
              <a:schemeClr val="tx1"/>
            </a:solidFill>
          </a:ln>
        </p:spPr>
      </p:pic>
      <p:pic>
        <p:nvPicPr>
          <p:cNvPr id="16" name="Imagen 15">
            <a:extLst>
              <a:ext uri="{FF2B5EF4-FFF2-40B4-BE49-F238E27FC236}">
                <a16:creationId xmlns:a16="http://schemas.microsoft.com/office/drawing/2014/main" id="{452305CD-BE95-5369-9758-AFF9EDF0971E}"/>
              </a:ext>
            </a:extLst>
          </p:cNvPr>
          <p:cNvPicPr>
            <a:picLocks noChangeAspect="1"/>
          </p:cNvPicPr>
          <p:nvPr/>
        </p:nvPicPr>
        <p:blipFill>
          <a:blip r:embed="rId8"/>
          <a:stretch>
            <a:fillRect/>
          </a:stretch>
        </p:blipFill>
        <p:spPr>
          <a:xfrm>
            <a:off x="946121" y="2311328"/>
            <a:ext cx="2646581" cy="1766568"/>
          </a:xfrm>
          <a:prstGeom prst="rect">
            <a:avLst/>
          </a:prstGeom>
          <a:ln>
            <a:solidFill>
              <a:schemeClr val="tx1"/>
            </a:solidFill>
          </a:ln>
        </p:spPr>
      </p:pic>
      <p:pic>
        <p:nvPicPr>
          <p:cNvPr id="28" name="Imagen 27">
            <a:extLst>
              <a:ext uri="{FF2B5EF4-FFF2-40B4-BE49-F238E27FC236}">
                <a16:creationId xmlns:a16="http://schemas.microsoft.com/office/drawing/2014/main" id="{8B0374B1-74F0-3B86-6470-1C7CD3659ED2}"/>
              </a:ext>
            </a:extLst>
          </p:cNvPr>
          <p:cNvPicPr>
            <a:picLocks noChangeAspect="1"/>
          </p:cNvPicPr>
          <p:nvPr/>
        </p:nvPicPr>
        <p:blipFill>
          <a:blip r:embed="rId9"/>
          <a:stretch>
            <a:fillRect/>
          </a:stretch>
        </p:blipFill>
        <p:spPr>
          <a:xfrm>
            <a:off x="4125420" y="2208622"/>
            <a:ext cx="3498634" cy="2285872"/>
          </a:xfrm>
          <a:prstGeom prst="rect">
            <a:avLst/>
          </a:prstGeom>
          <a:ln>
            <a:solidFill>
              <a:schemeClr val="tx1"/>
            </a:solidFill>
          </a:ln>
        </p:spPr>
      </p:pic>
      <p:pic>
        <p:nvPicPr>
          <p:cNvPr id="18" name="Imagen 17">
            <a:extLst>
              <a:ext uri="{FF2B5EF4-FFF2-40B4-BE49-F238E27FC236}">
                <a16:creationId xmlns:a16="http://schemas.microsoft.com/office/drawing/2014/main" id="{4EBDC93B-7A2C-FA6A-0340-456BD248D478}"/>
              </a:ext>
            </a:extLst>
          </p:cNvPr>
          <p:cNvPicPr>
            <a:picLocks noChangeAspect="1"/>
          </p:cNvPicPr>
          <p:nvPr/>
        </p:nvPicPr>
        <p:blipFill>
          <a:blip r:embed="rId10"/>
          <a:stretch>
            <a:fillRect/>
          </a:stretch>
        </p:blipFill>
        <p:spPr>
          <a:xfrm>
            <a:off x="411388" y="4235213"/>
            <a:ext cx="3536917" cy="981913"/>
          </a:xfrm>
          <a:prstGeom prst="rect">
            <a:avLst/>
          </a:prstGeom>
          <a:ln>
            <a:solidFill>
              <a:schemeClr val="tx1"/>
            </a:solidFill>
          </a:ln>
        </p:spPr>
      </p:pic>
      <p:sp>
        <p:nvSpPr>
          <p:cNvPr id="5" name="Google Shape;866;p54">
            <a:extLst>
              <a:ext uri="{FF2B5EF4-FFF2-40B4-BE49-F238E27FC236}">
                <a16:creationId xmlns:a16="http://schemas.microsoft.com/office/drawing/2014/main" id="{4534A363-542E-076C-58C4-18B75FFD1473}"/>
              </a:ext>
            </a:extLst>
          </p:cNvPr>
          <p:cNvSpPr txBox="1">
            <a:spLocks/>
          </p:cNvSpPr>
          <p:nvPr/>
        </p:nvSpPr>
        <p:spPr>
          <a:xfrm>
            <a:off x="6129809" y="704843"/>
            <a:ext cx="6895761" cy="878461"/>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L="0" indent="0" algn="ctr">
              <a:buClr>
                <a:schemeClr val="dk1"/>
              </a:buClr>
              <a:buSzPts val="6000"/>
              <a:buFont typeface="Oswald"/>
              <a:buNone/>
              <a:defRPr sz="2800">
                <a:solidFill>
                  <a:schemeClr val="dk1"/>
                </a:solidFill>
                <a:latin typeface="Oswald"/>
                <a:ea typeface="Oswald"/>
                <a:cs typeface="Oswald"/>
                <a:sym typeface="Oswald"/>
              </a:defRPr>
            </a:lvl1pPr>
            <a:lvl2pPr algn="ctr">
              <a:buClr>
                <a:schemeClr val="dk1"/>
              </a:buClr>
              <a:buSzPts val="6000"/>
              <a:buFont typeface="Oswald"/>
              <a:buNone/>
              <a:defRPr sz="6000">
                <a:solidFill>
                  <a:schemeClr val="dk1"/>
                </a:solidFill>
                <a:latin typeface="Oswald"/>
                <a:ea typeface="Oswald"/>
                <a:cs typeface="Oswald"/>
                <a:sym typeface="Oswald"/>
              </a:defRPr>
            </a:lvl2pPr>
            <a:lvl3pPr algn="ctr">
              <a:buClr>
                <a:schemeClr val="dk1"/>
              </a:buClr>
              <a:buSzPts val="6000"/>
              <a:buFont typeface="Oswald"/>
              <a:buNone/>
              <a:defRPr sz="6000">
                <a:solidFill>
                  <a:schemeClr val="dk1"/>
                </a:solidFill>
                <a:latin typeface="Oswald"/>
                <a:ea typeface="Oswald"/>
                <a:cs typeface="Oswald"/>
                <a:sym typeface="Oswald"/>
              </a:defRPr>
            </a:lvl3pPr>
            <a:lvl4pPr algn="ctr">
              <a:buClr>
                <a:schemeClr val="dk1"/>
              </a:buClr>
              <a:buSzPts val="6000"/>
              <a:buFont typeface="Oswald"/>
              <a:buNone/>
              <a:defRPr sz="6000">
                <a:solidFill>
                  <a:schemeClr val="dk1"/>
                </a:solidFill>
                <a:latin typeface="Oswald"/>
                <a:ea typeface="Oswald"/>
                <a:cs typeface="Oswald"/>
                <a:sym typeface="Oswald"/>
              </a:defRPr>
            </a:lvl4pPr>
            <a:lvl5pPr algn="ctr">
              <a:buClr>
                <a:schemeClr val="dk1"/>
              </a:buClr>
              <a:buSzPts val="6000"/>
              <a:buFont typeface="Oswald"/>
              <a:buNone/>
              <a:defRPr sz="6000">
                <a:solidFill>
                  <a:schemeClr val="dk1"/>
                </a:solidFill>
                <a:latin typeface="Oswald"/>
                <a:ea typeface="Oswald"/>
                <a:cs typeface="Oswald"/>
                <a:sym typeface="Oswald"/>
              </a:defRPr>
            </a:lvl5pPr>
            <a:lvl6pPr algn="ctr">
              <a:buClr>
                <a:schemeClr val="dk1"/>
              </a:buClr>
              <a:buSzPts val="6000"/>
              <a:buFont typeface="Oswald"/>
              <a:buNone/>
              <a:defRPr sz="6000">
                <a:solidFill>
                  <a:schemeClr val="dk1"/>
                </a:solidFill>
                <a:latin typeface="Oswald"/>
                <a:ea typeface="Oswald"/>
                <a:cs typeface="Oswald"/>
                <a:sym typeface="Oswald"/>
              </a:defRPr>
            </a:lvl6pPr>
            <a:lvl7pPr algn="ctr">
              <a:buClr>
                <a:schemeClr val="dk1"/>
              </a:buClr>
              <a:buSzPts val="6000"/>
              <a:buFont typeface="Oswald"/>
              <a:buNone/>
              <a:defRPr sz="6000">
                <a:solidFill>
                  <a:schemeClr val="dk1"/>
                </a:solidFill>
                <a:latin typeface="Oswald"/>
                <a:ea typeface="Oswald"/>
                <a:cs typeface="Oswald"/>
                <a:sym typeface="Oswald"/>
              </a:defRPr>
            </a:lvl7pPr>
            <a:lvl8pPr algn="ctr">
              <a:buClr>
                <a:schemeClr val="dk1"/>
              </a:buClr>
              <a:buSzPts val="6000"/>
              <a:buFont typeface="Oswald"/>
              <a:buNone/>
              <a:defRPr sz="6000">
                <a:solidFill>
                  <a:schemeClr val="dk1"/>
                </a:solidFill>
                <a:latin typeface="Oswald"/>
                <a:ea typeface="Oswald"/>
                <a:cs typeface="Oswald"/>
                <a:sym typeface="Oswald"/>
              </a:defRPr>
            </a:lvl8pPr>
            <a:lvl9pPr algn="ctr">
              <a:buClr>
                <a:schemeClr val="dk1"/>
              </a:buClr>
              <a:buSzPts val="6000"/>
              <a:buFont typeface="Oswald"/>
              <a:buNone/>
              <a:defRPr sz="6000">
                <a:solidFill>
                  <a:schemeClr val="dk1"/>
                </a:solidFill>
                <a:latin typeface="Oswald"/>
                <a:ea typeface="Oswald"/>
                <a:cs typeface="Oswald"/>
                <a:sym typeface="Oswald"/>
              </a:defRPr>
            </a:lvl9pPr>
          </a:lstStyle>
          <a:p>
            <a:r>
              <a:rPr lang="es-ES" sz="2400" dirty="0"/>
              <a:t>ACTUACIONES TIPO C</a:t>
            </a:r>
          </a:p>
        </p:txBody>
      </p:sp>
    </p:spTree>
    <p:extLst>
      <p:ext uri="{BB962C8B-B14F-4D97-AF65-F5344CB8AC3E}">
        <p14:creationId xmlns:p14="http://schemas.microsoft.com/office/powerpoint/2010/main" val="33615872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0339BF-C53D-7A24-695C-53E0395D2410}"/>
            </a:ext>
          </a:extLst>
        </p:cNvPr>
        <p:cNvGrpSpPr/>
        <p:nvPr/>
      </p:nvGrpSpPr>
      <p:grpSpPr>
        <a:xfrm>
          <a:off x="0" y="0"/>
          <a:ext cx="0" cy="0"/>
          <a:chOff x="0" y="0"/>
          <a:chExt cx="0" cy="0"/>
        </a:xfrm>
      </p:grpSpPr>
      <p:pic>
        <p:nvPicPr>
          <p:cNvPr id="3" name="Imagen 2">
            <a:extLst>
              <a:ext uri="{FF2B5EF4-FFF2-40B4-BE49-F238E27FC236}">
                <a16:creationId xmlns:a16="http://schemas.microsoft.com/office/drawing/2014/main" id="{D8C935DB-0AEC-4351-1EB4-FF96E4C1DC6F}"/>
              </a:ext>
            </a:extLst>
          </p:cNvPr>
          <p:cNvPicPr>
            <a:picLocks noChangeAspect="1"/>
          </p:cNvPicPr>
          <p:nvPr/>
        </p:nvPicPr>
        <p:blipFill>
          <a:blip r:embed="rId3"/>
          <a:srcRect b="19452"/>
          <a:stretch>
            <a:fillRect/>
          </a:stretch>
        </p:blipFill>
        <p:spPr>
          <a:xfrm>
            <a:off x="1185" y="0"/>
            <a:ext cx="12190815" cy="5523979"/>
          </a:xfrm>
          <a:prstGeom prst="rect">
            <a:avLst/>
          </a:prstGeom>
        </p:spPr>
      </p:pic>
      <p:pic>
        <p:nvPicPr>
          <p:cNvPr id="28" name="Imagen 27" descr="Diagrama, Mapa&#10;&#10;El contenido generado por IA puede ser incorrecto.">
            <a:extLst>
              <a:ext uri="{FF2B5EF4-FFF2-40B4-BE49-F238E27FC236}">
                <a16:creationId xmlns:a16="http://schemas.microsoft.com/office/drawing/2014/main" id="{550A6FF1-059D-12E9-4DCC-C1844BAB36BB}"/>
              </a:ext>
            </a:extLst>
          </p:cNvPr>
          <p:cNvPicPr>
            <a:picLocks noChangeAspect="1"/>
          </p:cNvPicPr>
          <p:nvPr/>
        </p:nvPicPr>
        <p:blipFill>
          <a:blip r:embed="rId4">
            <a:extLst>
              <a:ext uri="{28A0092B-C50C-407E-A947-70E740481C1C}">
                <a14:useLocalDpi xmlns:a14="http://schemas.microsoft.com/office/drawing/2010/main" val="0"/>
              </a:ext>
            </a:extLst>
          </a:blip>
          <a:srcRect l="34553" t="6068" r="9128"/>
          <a:stretch>
            <a:fillRect/>
          </a:stretch>
        </p:blipFill>
        <p:spPr>
          <a:xfrm>
            <a:off x="6828920" y="2239492"/>
            <a:ext cx="3523168" cy="2792339"/>
          </a:xfrm>
          <a:prstGeom prst="rect">
            <a:avLst/>
          </a:prstGeom>
        </p:spPr>
      </p:pic>
      <p:cxnSp>
        <p:nvCxnSpPr>
          <p:cNvPr id="21" name="Conector recto 20">
            <a:extLst>
              <a:ext uri="{FF2B5EF4-FFF2-40B4-BE49-F238E27FC236}">
                <a16:creationId xmlns:a16="http://schemas.microsoft.com/office/drawing/2014/main" id="{7D5C1B2A-3ADD-ECD2-B2E3-DC4F1C31C48B}"/>
              </a:ext>
            </a:extLst>
          </p:cNvPr>
          <p:cNvCxnSpPr>
            <a:cxnSpLocks/>
          </p:cNvCxnSpPr>
          <p:nvPr/>
        </p:nvCxnSpPr>
        <p:spPr>
          <a:xfrm>
            <a:off x="333138" y="2322111"/>
            <a:ext cx="0" cy="3826205"/>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Conector recto 10">
            <a:extLst>
              <a:ext uri="{FF2B5EF4-FFF2-40B4-BE49-F238E27FC236}">
                <a16:creationId xmlns:a16="http://schemas.microsoft.com/office/drawing/2014/main" id="{C7BE11A5-F535-D8B4-2C6B-6EDE1FE93344}"/>
              </a:ext>
            </a:extLst>
          </p:cNvPr>
          <p:cNvCxnSpPr>
            <a:cxnSpLocks/>
          </p:cNvCxnSpPr>
          <p:nvPr/>
        </p:nvCxnSpPr>
        <p:spPr>
          <a:xfrm>
            <a:off x="3724607" y="2322111"/>
            <a:ext cx="0" cy="3826205"/>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Conector recto 7">
            <a:extLst>
              <a:ext uri="{FF2B5EF4-FFF2-40B4-BE49-F238E27FC236}">
                <a16:creationId xmlns:a16="http://schemas.microsoft.com/office/drawing/2014/main" id="{3866D61F-0291-5015-8810-1809ACC5EA58}"/>
              </a:ext>
            </a:extLst>
          </p:cNvPr>
          <p:cNvCxnSpPr/>
          <p:nvPr/>
        </p:nvCxnSpPr>
        <p:spPr>
          <a:xfrm>
            <a:off x="3144661" y="2500411"/>
            <a:ext cx="0" cy="314960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AutoShape 4">
            <a:extLst>
              <a:ext uri="{FF2B5EF4-FFF2-40B4-BE49-F238E27FC236}">
                <a16:creationId xmlns:a16="http://schemas.microsoft.com/office/drawing/2014/main" id="{D4C3C9D8-9F6B-45EC-CF54-7234B080FFA6}"/>
              </a:ext>
            </a:extLst>
          </p:cNvPr>
          <p:cNvSpPr>
            <a:spLocks noChangeAspect="1" noChangeArrowheads="1"/>
          </p:cNvSpPr>
          <p:nvPr/>
        </p:nvSpPr>
        <p:spPr bwMode="auto">
          <a:xfrm>
            <a:off x="5943600" y="3276600"/>
            <a:ext cx="6472518" cy="647251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23" name="AutoShape 8">
            <a:extLst>
              <a:ext uri="{FF2B5EF4-FFF2-40B4-BE49-F238E27FC236}">
                <a16:creationId xmlns:a16="http://schemas.microsoft.com/office/drawing/2014/main" id="{33B0F3BA-F279-D4C7-6282-48EA2EE3AE85}"/>
              </a:ext>
            </a:extLst>
          </p:cNvPr>
          <p:cNvSpPr>
            <a:spLocks noChangeAspect="1" noChangeArrowheads="1"/>
          </p:cNvSpPr>
          <p:nvPr/>
        </p:nvSpPr>
        <p:spPr bwMode="auto">
          <a:xfrm>
            <a:off x="5943599" y="3276599"/>
            <a:ext cx="3872753" cy="387275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24" name="AutoShape 10">
            <a:extLst>
              <a:ext uri="{FF2B5EF4-FFF2-40B4-BE49-F238E27FC236}">
                <a16:creationId xmlns:a16="http://schemas.microsoft.com/office/drawing/2014/main" id="{30677B0D-4DC9-F691-AD40-A139C9C2FDC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4" name="Google Shape;870;p54">
            <a:extLst>
              <a:ext uri="{FF2B5EF4-FFF2-40B4-BE49-F238E27FC236}">
                <a16:creationId xmlns:a16="http://schemas.microsoft.com/office/drawing/2014/main" id="{A3172579-0545-0E11-839B-B6D54BB1407B}"/>
              </a:ext>
            </a:extLst>
          </p:cNvPr>
          <p:cNvSpPr txBox="1">
            <a:spLocks/>
          </p:cNvSpPr>
          <p:nvPr/>
        </p:nvSpPr>
        <p:spPr>
          <a:xfrm>
            <a:off x="333138" y="1656011"/>
            <a:ext cx="9344906" cy="887770"/>
          </a:xfrm>
          <a:prstGeom prst="rect">
            <a:avLst/>
          </a:prstGeom>
        </p:spPr>
        <p:txBody>
          <a:bodyPr spcFirstLastPara="1" vert="horz" wrap="square" lIns="121900" tIns="121900" rIns="121900" bIns="12190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s-ES" b="1" dirty="0"/>
              <a:t>Sistemas expertos. Gestión redes de distribución secundaria en agua potable. Reducción de ANR</a:t>
            </a:r>
          </a:p>
        </p:txBody>
      </p:sp>
      <p:sp>
        <p:nvSpPr>
          <p:cNvPr id="6" name="Rectángulo 5">
            <a:extLst>
              <a:ext uri="{FF2B5EF4-FFF2-40B4-BE49-F238E27FC236}">
                <a16:creationId xmlns:a16="http://schemas.microsoft.com/office/drawing/2014/main" id="{0838162A-CF1E-89C6-788E-C2067E0A2425}"/>
              </a:ext>
            </a:extLst>
          </p:cNvPr>
          <p:cNvSpPr/>
          <p:nvPr/>
        </p:nvSpPr>
        <p:spPr>
          <a:xfrm>
            <a:off x="0" y="987743"/>
            <a:ext cx="12259618" cy="535349"/>
          </a:xfrm>
          <a:prstGeom prst="re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Rectángulo redondeado 2">
            <a:extLst>
              <a:ext uri="{FF2B5EF4-FFF2-40B4-BE49-F238E27FC236}">
                <a16:creationId xmlns:a16="http://schemas.microsoft.com/office/drawing/2014/main" id="{044A1039-3EBF-78ED-5491-01501D404D7D}"/>
              </a:ext>
            </a:extLst>
          </p:cNvPr>
          <p:cNvSpPr/>
          <p:nvPr/>
        </p:nvSpPr>
        <p:spPr>
          <a:xfrm>
            <a:off x="1668236" y="776630"/>
            <a:ext cx="8550725" cy="851231"/>
          </a:xfrm>
          <a:prstGeom prst="roundRect">
            <a:avLst>
              <a:gd name="adj" fmla="val 5000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3600" dirty="0"/>
              <a:t>PROYECTOS PRTR CABB</a:t>
            </a:r>
            <a:endParaRPr lang="es-ES" sz="1800" dirty="0"/>
          </a:p>
        </p:txBody>
      </p:sp>
      <p:sp>
        <p:nvSpPr>
          <p:cNvPr id="10" name="CuadroTexto 9">
            <a:extLst>
              <a:ext uri="{FF2B5EF4-FFF2-40B4-BE49-F238E27FC236}">
                <a16:creationId xmlns:a16="http://schemas.microsoft.com/office/drawing/2014/main" id="{D29442FA-65E2-426C-53C3-F3F76B1E2DDD}"/>
              </a:ext>
            </a:extLst>
          </p:cNvPr>
          <p:cNvSpPr txBox="1"/>
          <p:nvPr/>
        </p:nvSpPr>
        <p:spPr>
          <a:xfrm>
            <a:off x="185514" y="2698308"/>
            <a:ext cx="6887423" cy="2308324"/>
          </a:xfrm>
          <a:prstGeom prst="rect">
            <a:avLst/>
          </a:prstGeom>
          <a:noFill/>
        </p:spPr>
        <p:txBody>
          <a:bodyPr wrap="square">
            <a:spAutoFit/>
          </a:bodyPr>
          <a:lstStyle>
            <a:defPPr>
              <a:defRPr lang="es-ES"/>
            </a:defPPr>
            <a:lvl1pPr>
              <a:defRPr sz="1200"/>
            </a:lvl1pPr>
            <a:lvl2pPr marL="685800" lvl="1" indent="-228600">
              <a:lnSpc>
                <a:spcPct val="90000"/>
              </a:lnSpc>
              <a:spcBef>
                <a:spcPts val="500"/>
              </a:spcBef>
              <a:buFont typeface="Arial" panose="020B0604020202020204" pitchFamily="34" charset="0"/>
              <a:buChar char="•"/>
              <a:defRPr sz="12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s-ES" sz="1800" dirty="0"/>
              <a:t>Mejora en la explotación de redes de distribución secundaria y una ayuda para la toma de decisiones. </a:t>
            </a:r>
          </a:p>
          <a:p>
            <a:r>
              <a:rPr lang="es-ES" sz="1800" dirty="0"/>
              <a:t>• Detectar y gestionar los eventos de red: anomalías</a:t>
            </a:r>
            <a:br>
              <a:rPr lang="es-ES" sz="1800" dirty="0"/>
            </a:br>
            <a:r>
              <a:rPr lang="es-ES" sz="1800" dirty="0"/>
              <a:t>• Obtención de datos para el cálculo de balance de agua total del Ciclo Integral del Agua.</a:t>
            </a:r>
            <a:br>
              <a:rPr lang="es-ES" sz="1800" dirty="0"/>
            </a:br>
            <a:r>
              <a:rPr lang="es-ES" sz="1800" dirty="0"/>
              <a:t>• Realizar diagnósticos y predicciones</a:t>
            </a:r>
            <a:br>
              <a:rPr lang="es-ES" sz="1800" dirty="0"/>
            </a:br>
            <a:r>
              <a:rPr lang="es-ES" sz="1800" dirty="0"/>
              <a:t>• Realizar búsquedas de fugas asintomáticas</a:t>
            </a:r>
            <a:br>
              <a:rPr lang="es-ES" sz="1800" dirty="0"/>
            </a:br>
            <a:r>
              <a:rPr lang="es-ES" sz="1800" dirty="0"/>
              <a:t>• Gestionar las incidencias</a:t>
            </a:r>
          </a:p>
        </p:txBody>
      </p:sp>
      <p:pic>
        <p:nvPicPr>
          <p:cNvPr id="18" name="Imagen 17" descr="Gráfico&#10;&#10;El contenido generado por IA puede ser incorrecto.">
            <a:extLst>
              <a:ext uri="{FF2B5EF4-FFF2-40B4-BE49-F238E27FC236}">
                <a16:creationId xmlns:a16="http://schemas.microsoft.com/office/drawing/2014/main" id="{51FB85CF-C6AE-7B8C-C689-AC23B667438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39119" y="4299885"/>
            <a:ext cx="2919433" cy="1378621"/>
          </a:xfrm>
          <a:prstGeom prst="rect">
            <a:avLst/>
          </a:prstGeom>
        </p:spPr>
      </p:pic>
      <p:pic>
        <p:nvPicPr>
          <p:cNvPr id="22" name="Imagen 21" descr="Interfaz de usuario gráfica, Aplicación&#10;&#10;El contenido generado por IA puede ser incorrecto.">
            <a:extLst>
              <a:ext uri="{FF2B5EF4-FFF2-40B4-BE49-F238E27FC236}">
                <a16:creationId xmlns:a16="http://schemas.microsoft.com/office/drawing/2014/main" id="{2C4A19A0-1C0B-80BD-5020-D2E376F4D620}"/>
              </a:ext>
            </a:extLst>
          </p:cNvPr>
          <p:cNvPicPr>
            <a:picLocks noChangeAspect="1"/>
          </p:cNvPicPr>
          <p:nvPr/>
        </p:nvPicPr>
        <p:blipFill>
          <a:blip r:embed="rId6">
            <a:extLst>
              <a:ext uri="{28A0092B-C50C-407E-A947-70E740481C1C}">
                <a14:useLocalDpi xmlns:a14="http://schemas.microsoft.com/office/drawing/2010/main" val="0"/>
              </a:ext>
            </a:extLst>
          </a:blip>
          <a:srcRect l="34007" r="33127" b="22913"/>
          <a:stretch>
            <a:fillRect/>
          </a:stretch>
        </p:blipFill>
        <p:spPr>
          <a:xfrm>
            <a:off x="9681884" y="2866718"/>
            <a:ext cx="2176978" cy="2411187"/>
          </a:xfrm>
          <a:prstGeom prst="rect">
            <a:avLst/>
          </a:prstGeom>
        </p:spPr>
      </p:pic>
      <p:pic>
        <p:nvPicPr>
          <p:cNvPr id="14" name="Imagen 13">
            <a:extLst>
              <a:ext uri="{FF2B5EF4-FFF2-40B4-BE49-F238E27FC236}">
                <a16:creationId xmlns:a16="http://schemas.microsoft.com/office/drawing/2014/main" id="{139609C8-1D29-FF1C-908A-9316330591B8}"/>
              </a:ext>
            </a:extLst>
          </p:cNvPr>
          <p:cNvPicPr>
            <a:picLocks noChangeAspect="1"/>
          </p:cNvPicPr>
          <p:nvPr/>
        </p:nvPicPr>
        <p:blipFill>
          <a:blip r:embed="rId7"/>
          <a:stretch>
            <a:fillRect/>
          </a:stretch>
        </p:blipFill>
        <p:spPr>
          <a:xfrm>
            <a:off x="248591" y="999902"/>
            <a:ext cx="828041" cy="483487"/>
          </a:xfrm>
          <a:prstGeom prst="rect">
            <a:avLst/>
          </a:prstGeom>
        </p:spPr>
      </p:pic>
      <p:pic>
        <p:nvPicPr>
          <p:cNvPr id="15" name="Imagen 14" descr="Logotipo&#10;&#10;Descripción generada automáticamente con confianza media">
            <a:extLst>
              <a:ext uri="{FF2B5EF4-FFF2-40B4-BE49-F238E27FC236}">
                <a16:creationId xmlns:a16="http://schemas.microsoft.com/office/drawing/2014/main" id="{77A69CC0-3542-4509-3278-1C7A4CD79D9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6632" y="999902"/>
            <a:ext cx="1386349" cy="538129"/>
          </a:xfrm>
          <a:prstGeom prst="rect">
            <a:avLst/>
          </a:prstGeom>
        </p:spPr>
      </p:pic>
      <p:sp>
        <p:nvSpPr>
          <p:cNvPr id="17" name="Google Shape;866;p54">
            <a:extLst>
              <a:ext uri="{FF2B5EF4-FFF2-40B4-BE49-F238E27FC236}">
                <a16:creationId xmlns:a16="http://schemas.microsoft.com/office/drawing/2014/main" id="{19B3F181-3F61-08A9-7B40-2F2B09087EA3}"/>
              </a:ext>
            </a:extLst>
          </p:cNvPr>
          <p:cNvSpPr txBox="1">
            <a:spLocks/>
          </p:cNvSpPr>
          <p:nvPr/>
        </p:nvSpPr>
        <p:spPr>
          <a:xfrm>
            <a:off x="6129809" y="676191"/>
            <a:ext cx="6895761" cy="878461"/>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L="0" indent="0" algn="ctr">
              <a:buClr>
                <a:schemeClr val="dk1"/>
              </a:buClr>
              <a:buSzPts val="6000"/>
              <a:buFont typeface="Oswald"/>
              <a:buNone/>
              <a:defRPr sz="2800">
                <a:solidFill>
                  <a:schemeClr val="dk1"/>
                </a:solidFill>
                <a:latin typeface="Oswald"/>
                <a:ea typeface="Oswald"/>
                <a:cs typeface="Oswald"/>
                <a:sym typeface="Oswald"/>
              </a:defRPr>
            </a:lvl1pPr>
            <a:lvl2pPr algn="ctr">
              <a:buClr>
                <a:schemeClr val="dk1"/>
              </a:buClr>
              <a:buSzPts val="6000"/>
              <a:buFont typeface="Oswald"/>
              <a:buNone/>
              <a:defRPr sz="6000">
                <a:solidFill>
                  <a:schemeClr val="dk1"/>
                </a:solidFill>
                <a:latin typeface="Oswald"/>
                <a:ea typeface="Oswald"/>
                <a:cs typeface="Oswald"/>
                <a:sym typeface="Oswald"/>
              </a:defRPr>
            </a:lvl2pPr>
            <a:lvl3pPr algn="ctr">
              <a:buClr>
                <a:schemeClr val="dk1"/>
              </a:buClr>
              <a:buSzPts val="6000"/>
              <a:buFont typeface="Oswald"/>
              <a:buNone/>
              <a:defRPr sz="6000">
                <a:solidFill>
                  <a:schemeClr val="dk1"/>
                </a:solidFill>
                <a:latin typeface="Oswald"/>
                <a:ea typeface="Oswald"/>
                <a:cs typeface="Oswald"/>
                <a:sym typeface="Oswald"/>
              </a:defRPr>
            </a:lvl3pPr>
            <a:lvl4pPr algn="ctr">
              <a:buClr>
                <a:schemeClr val="dk1"/>
              </a:buClr>
              <a:buSzPts val="6000"/>
              <a:buFont typeface="Oswald"/>
              <a:buNone/>
              <a:defRPr sz="6000">
                <a:solidFill>
                  <a:schemeClr val="dk1"/>
                </a:solidFill>
                <a:latin typeface="Oswald"/>
                <a:ea typeface="Oswald"/>
                <a:cs typeface="Oswald"/>
                <a:sym typeface="Oswald"/>
              </a:defRPr>
            </a:lvl4pPr>
            <a:lvl5pPr algn="ctr">
              <a:buClr>
                <a:schemeClr val="dk1"/>
              </a:buClr>
              <a:buSzPts val="6000"/>
              <a:buFont typeface="Oswald"/>
              <a:buNone/>
              <a:defRPr sz="6000">
                <a:solidFill>
                  <a:schemeClr val="dk1"/>
                </a:solidFill>
                <a:latin typeface="Oswald"/>
                <a:ea typeface="Oswald"/>
                <a:cs typeface="Oswald"/>
                <a:sym typeface="Oswald"/>
              </a:defRPr>
            </a:lvl5pPr>
            <a:lvl6pPr algn="ctr">
              <a:buClr>
                <a:schemeClr val="dk1"/>
              </a:buClr>
              <a:buSzPts val="6000"/>
              <a:buFont typeface="Oswald"/>
              <a:buNone/>
              <a:defRPr sz="6000">
                <a:solidFill>
                  <a:schemeClr val="dk1"/>
                </a:solidFill>
                <a:latin typeface="Oswald"/>
                <a:ea typeface="Oswald"/>
                <a:cs typeface="Oswald"/>
                <a:sym typeface="Oswald"/>
              </a:defRPr>
            </a:lvl6pPr>
            <a:lvl7pPr algn="ctr">
              <a:buClr>
                <a:schemeClr val="dk1"/>
              </a:buClr>
              <a:buSzPts val="6000"/>
              <a:buFont typeface="Oswald"/>
              <a:buNone/>
              <a:defRPr sz="6000">
                <a:solidFill>
                  <a:schemeClr val="dk1"/>
                </a:solidFill>
                <a:latin typeface="Oswald"/>
                <a:ea typeface="Oswald"/>
                <a:cs typeface="Oswald"/>
                <a:sym typeface="Oswald"/>
              </a:defRPr>
            </a:lvl7pPr>
            <a:lvl8pPr algn="ctr">
              <a:buClr>
                <a:schemeClr val="dk1"/>
              </a:buClr>
              <a:buSzPts val="6000"/>
              <a:buFont typeface="Oswald"/>
              <a:buNone/>
              <a:defRPr sz="6000">
                <a:solidFill>
                  <a:schemeClr val="dk1"/>
                </a:solidFill>
                <a:latin typeface="Oswald"/>
                <a:ea typeface="Oswald"/>
                <a:cs typeface="Oswald"/>
                <a:sym typeface="Oswald"/>
              </a:defRPr>
            </a:lvl8pPr>
            <a:lvl9pPr algn="ctr">
              <a:buClr>
                <a:schemeClr val="dk1"/>
              </a:buClr>
              <a:buSzPts val="6000"/>
              <a:buFont typeface="Oswald"/>
              <a:buNone/>
              <a:defRPr sz="6000">
                <a:solidFill>
                  <a:schemeClr val="dk1"/>
                </a:solidFill>
                <a:latin typeface="Oswald"/>
                <a:ea typeface="Oswald"/>
                <a:cs typeface="Oswald"/>
                <a:sym typeface="Oswald"/>
              </a:defRPr>
            </a:lvl9pPr>
          </a:lstStyle>
          <a:p>
            <a:r>
              <a:rPr lang="es-ES" sz="2400" dirty="0"/>
              <a:t>ACTUACIONES TIPO C</a:t>
            </a:r>
          </a:p>
        </p:txBody>
      </p:sp>
    </p:spTree>
    <p:extLst>
      <p:ext uri="{BB962C8B-B14F-4D97-AF65-F5344CB8AC3E}">
        <p14:creationId xmlns:p14="http://schemas.microsoft.com/office/powerpoint/2010/main" val="8524781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0025A7-E33D-8135-E296-122F4A6B4DFA}"/>
            </a:ext>
          </a:extLst>
        </p:cNvPr>
        <p:cNvGrpSpPr/>
        <p:nvPr/>
      </p:nvGrpSpPr>
      <p:grpSpPr>
        <a:xfrm>
          <a:off x="0" y="0"/>
          <a:ext cx="0" cy="0"/>
          <a:chOff x="0" y="0"/>
          <a:chExt cx="0" cy="0"/>
        </a:xfrm>
      </p:grpSpPr>
      <p:pic>
        <p:nvPicPr>
          <p:cNvPr id="13" name="Imagen 12">
            <a:extLst>
              <a:ext uri="{FF2B5EF4-FFF2-40B4-BE49-F238E27FC236}">
                <a16:creationId xmlns:a16="http://schemas.microsoft.com/office/drawing/2014/main" id="{6E880CCE-A9A7-498A-1F58-1A3EAADF2C5F}"/>
              </a:ext>
            </a:extLst>
          </p:cNvPr>
          <p:cNvPicPr>
            <a:picLocks noChangeAspect="1"/>
          </p:cNvPicPr>
          <p:nvPr/>
        </p:nvPicPr>
        <p:blipFill>
          <a:blip r:embed="rId3"/>
          <a:srcRect b="19452"/>
          <a:stretch>
            <a:fillRect/>
          </a:stretch>
        </p:blipFill>
        <p:spPr>
          <a:xfrm>
            <a:off x="13064" y="0"/>
            <a:ext cx="12190815" cy="5523979"/>
          </a:xfrm>
          <a:prstGeom prst="rect">
            <a:avLst/>
          </a:prstGeom>
        </p:spPr>
      </p:pic>
      <p:cxnSp>
        <p:nvCxnSpPr>
          <p:cNvPr id="21" name="Conector recto 20">
            <a:extLst>
              <a:ext uri="{FF2B5EF4-FFF2-40B4-BE49-F238E27FC236}">
                <a16:creationId xmlns:a16="http://schemas.microsoft.com/office/drawing/2014/main" id="{F54ACACE-BE9E-0771-3B71-2CAC489205AF}"/>
              </a:ext>
            </a:extLst>
          </p:cNvPr>
          <p:cNvCxnSpPr>
            <a:cxnSpLocks/>
          </p:cNvCxnSpPr>
          <p:nvPr/>
        </p:nvCxnSpPr>
        <p:spPr>
          <a:xfrm>
            <a:off x="333138" y="2322111"/>
            <a:ext cx="0" cy="3826205"/>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Conector recto 10">
            <a:extLst>
              <a:ext uri="{FF2B5EF4-FFF2-40B4-BE49-F238E27FC236}">
                <a16:creationId xmlns:a16="http://schemas.microsoft.com/office/drawing/2014/main" id="{A08D43FA-FB59-07FE-AE97-7E9445FD6E4E}"/>
              </a:ext>
            </a:extLst>
          </p:cNvPr>
          <p:cNvCxnSpPr>
            <a:cxnSpLocks/>
          </p:cNvCxnSpPr>
          <p:nvPr/>
        </p:nvCxnSpPr>
        <p:spPr>
          <a:xfrm>
            <a:off x="3724607" y="2322111"/>
            <a:ext cx="0" cy="3826205"/>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Conector recto 7">
            <a:extLst>
              <a:ext uri="{FF2B5EF4-FFF2-40B4-BE49-F238E27FC236}">
                <a16:creationId xmlns:a16="http://schemas.microsoft.com/office/drawing/2014/main" id="{A7E1F202-75BF-1DD9-E7AA-0E8205F6BA70}"/>
              </a:ext>
            </a:extLst>
          </p:cNvPr>
          <p:cNvCxnSpPr/>
          <p:nvPr/>
        </p:nvCxnSpPr>
        <p:spPr>
          <a:xfrm>
            <a:off x="3144661" y="2500411"/>
            <a:ext cx="0" cy="314960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AutoShape 4">
            <a:extLst>
              <a:ext uri="{FF2B5EF4-FFF2-40B4-BE49-F238E27FC236}">
                <a16:creationId xmlns:a16="http://schemas.microsoft.com/office/drawing/2014/main" id="{D639C9AD-2FBC-2FAE-7247-A80BBA6F6E6F}"/>
              </a:ext>
            </a:extLst>
          </p:cNvPr>
          <p:cNvSpPr>
            <a:spLocks noChangeAspect="1" noChangeArrowheads="1"/>
          </p:cNvSpPr>
          <p:nvPr/>
        </p:nvSpPr>
        <p:spPr bwMode="auto">
          <a:xfrm>
            <a:off x="5943600" y="3276600"/>
            <a:ext cx="6472518" cy="647251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23" name="AutoShape 8">
            <a:extLst>
              <a:ext uri="{FF2B5EF4-FFF2-40B4-BE49-F238E27FC236}">
                <a16:creationId xmlns:a16="http://schemas.microsoft.com/office/drawing/2014/main" id="{5F232085-BF96-01B1-E9B0-DF73903355FA}"/>
              </a:ext>
            </a:extLst>
          </p:cNvPr>
          <p:cNvSpPr>
            <a:spLocks noChangeAspect="1" noChangeArrowheads="1"/>
          </p:cNvSpPr>
          <p:nvPr/>
        </p:nvSpPr>
        <p:spPr bwMode="auto">
          <a:xfrm>
            <a:off x="5943599" y="3276599"/>
            <a:ext cx="3872753" cy="387275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24" name="AutoShape 10">
            <a:extLst>
              <a:ext uri="{FF2B5EF4-FFF2-40B4-BE49-F238E27FC236}">
                <a16:creationId xmlns:a16="http://schemas.microsoft.com/office/drawing/2014/main" id="{B5E0AAF0-5B72-CCC3-3B60-29451BE4903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4" name="Google Shape;870;p54">
            <a:extLst>
              <a:ext uri="{FF2B5EF4-FFF2-40B4-BE49-F238E27FC236}">
                <a16:creationId xmlns:a16="http://schemas.microsoft.com/office/drawing/2014/main" id="{B73CACA3-D5B6-B817-837F-ED0B22297C06}"/>
              </a:ext>
            </a:extLst>
          </p:cNvPr>
          <p:cNvSpPr txBox="1">
            <a:spLocks/>
          </p:cNvSpPr>
          <p:nvPr/>
        </p:nvSpPr>
        <p:spPr>
          <a:xfrm>
            <a:off x="346203" y="1857024"/>
            <a:ext cx="10752821" cy="932210"/>
          </a:xfrm>
          <a:prstGeom prst="rect">
            <a:avLst/>
          </a:prstGeom>
        </p:spPr>
        <p:txBody>
          <a:bodyPr spcFirstLastPara="1" vert="horz" wrap="square" lIns="121900" tIns="121900" rIns="121900" bIns="12190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s-ES" b="1" dirty="0"/>
              <a:t>Sistemas Expertos. Gestión redes saneamiento en origen: Control volumen y calidad en origen (Red Primaria) (I)</a:t>
            </a:r>
          </a:p>
          <a:p>
            <a:pPr marL="0" indent="0" algn="just">
              <a:buNone/>
            </a:pPr>
            <a:endParaRPr lang="es-ES" b="1" dirty="0">
              <a:solidFill>
                <a:srgbClr val="FF0000"/>
              </a:solidFill>
            </a:endParaRPr>
          </a:p>
        </p:txBody>
      </p:sp>
      <p:sp>
        <p:nvSpPr>
          <p:cNvPr id="6" name="Rectángulo 5">
            <a:extLst>
              <a:ext uri="{FF2B5EF4-FFF2-40B4-BE49-F238E27FC236}">
                <a16:creationId xmlns:a16="http://schemas.microsoft.com/office/drawing/2014/main" id="{C17C1B65-B383-D1B8-6FE1-AB19D67F394D}"/>
              </a:ext>
            </a:extLst>
          </p:cNvPr>
          <p:cNvSpPr/>
          <p:nvPr/>
        </p:nvSpPr>
        <p:spPr>
          <a:xfrm>
            <a:off x="0" y="987743"/>
            <a:ext cx="12259618" cy="535349"/>
          </a:xfrm>
          <a:prstGeom prst="re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Rectángulo redondeado 2">
            <a:extLst>
              <a:ext uri="{FF2B5EF4-FFF2-40B4-BE49-F238E27FC236}">
                <a16:creationId xmlns:a16="http://schemas.microsoft.com/office/drawing/2014/main" id="{FC33C923-BB48-C779-1C54-4216D3A2945F}"/>
              </a:ext>
            </a:extLst>
          </p:cNvPr>
          <p:cNvSpPr/>
          <p:nvPr/>
        </p:nvSpPr>
        <p:spPr>
          <a:xfrm>
            <a:off x="1619218" y="796385"/>
            <a:ext cx="8550725" cy="851231"/>
          </a:xfrm>
          <a:prstGeom prst="roundRect">
            <a:avLst>
              <a:gd name="adj" fmla="val 5000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3600" dirty="0"/>
              <a:t>PROYECTOS PRTR CABB</a:t>
            </a:r>
            <a:endParaRPr lang="es-ES" sz="1800" dirty="0"/>
          </a:p>
        </p:txBody>
      </p:sp>
      <p:pic>
        <p:nvPicPr>
          <p:cNvPr id="3" name="Imagen 2" descr="Logotipo&#10;&#10;Descripción generada automáticamente con confianza media">
            <a:extLst>
              <a:ext uri="{FF2B5EF4-FFF2-40B4-BE49-F238E27FC236}">
                <a16:creationId xmlns:a16="http://schemas.microsoft.com/office/drawing/2014/main" id="{F382771F-0DA7-8328-ABD4-191B69530CA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8452" y="996681"/>
            <a:ext cx="1256891" cy="487879"/>
          </a:xfrm>
          <a:prstGeom prst="rect">
            <a:avLst/>
          </a:prstGeom>
        </p:spPr>
      </p:pic>
      <p:sp>
        <p:nvSpPr>
          <p:cNvPr id="10" name="CuadroTexto 9">
            <a:extLst>
              <a:ext uri="{FF2B5EF4-FFF2-40B4-BE49-F238E27FC236}">
                <a16:creationId xmlns:a16="http://schemas.microsoft.com/office/drawing/2014/main" id="{354A6052-DABD-2D5B-3AFF-8D3C01E18AE1}"/>
              </a:ext>
            </a:extLst>
          </p:cNvPr>
          <p:cNvSpPr txBox="1"/>
          <p:nvPr/>
        </p:nvSpPr>
        <p:spPr>
          <a:xfrm>
            <a:off x="383740" y="2551837"/>
            <a:ext cx="6481003" cy="1754326"/>
          </a:xfrm>
          <a:prstGeom prst="rect">
            <a:avLst/>
          </a:prstGeom>
          <a:noFill/>
        </p:spPr>
        <p:txBody>
          <a:bodyPr wrap="square">
            <a:spAutoFit/>
          </a:bodyPr>
          <a:lstStyle>
            <a:defPPr>
              <a:defRPr lang="es-ES"/>
            </a:defPPr>
            <a:lvl1pPr>
              <a:defRPr sz="1200"/>
            </a:lvl1pPr>
            <a:lvl2pPr marL="685800" lvl="1" indent="-228600">
              <a:lnSpc>
                <a:spcPct val="90000"/>
              </a:lnSpc>
              <a:spcBef>
                <a:spcPts val="500"/>
              </a:spcBef>
              <a:buFont typeface="Arial" panose="020B0604020202020204" pitchFamily="34" charset="0"/>
              <a:buChar char="•"/>
              <a:defRPr sz="12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s-ES" sz="1800" dirty="0"/>
              <a:t>Plataforma software de ayuda a la decisión en el sistema Lamiaran (URDATA) y el sistema Galindo-</a:t>
            </a:r>
            <a:r>
              <a:rPr lang="es-ES" sz="1800" dirty="0" err="1"/>
              <a:t>Lamiako</a:t>
            </a:r>
            <a:r>
              <a:rPr lang="es-ES" sz="1800" dirty="0"/>
              <a:t> (URDATA BIZKAIA I)</a:t>
            </a:r>
          </a:p>
          <a:p>
            <a:r>
              <a:rPr lang="es-ES" sz="1800" dirty="0"/>
              <a:t>Objetivos:</a:t>
            </a:r>
          </a:p>
          <a:p>
            <a:r>
              <a:rPr lang="es-ES" sz="1800" dirty="0"/>
              <a:t>· Elaboración de nuevos modelos de explotación,</a:t>
            </a:r>
            <a:br>
              <a:rPr lang="es-ES" sz="1800" dirty="0"/>
            </a:br>
            <a:r>
              <a:rPr lang="es-ES" sz="1800" dirty="0"/>
              <a:t>· Mejora de la gestión de la red primaria de saneamiento</a:t>
            </a:r>
            <a:br>
              <a:rPr lang="es-ES" sz="1800" dirty="0"/>
            </a:br>
            <a:r>
              <a:rPr lang="es-ES" sz="1800" dirty="0"/>
              <a:t>· Herramienta muy eficaz a la hora de toma de decisiones</a:t>
            </a:r>
          </a:p>
        </p:txBody>
      </p:sp>
      <p:pic>
        <p:nvPicPr>
          <p:cNvPr id="12" name="Imagen 11">
            <a:extLst>
              <a:ext uri="{FF2B5EF4-FFF2-40B4-BE49-F238E27FC236}">
                <a16:creationId xmlns:a16="http://schemas.microsoft.com/office/drawing/2014/main" id="{B73D9B52-E950-FF3C-C8C0-D618FA531192}"/>
              </a:ext>
            </a:extLst>
          </p:cNvPr>
          <p:cNvPicPr>
            <a:picLocks noChangeAspect="1"/>
          </p:cNvPicPr>
          <p:nvPr/>
        </p:nvPicPr>
        <p:blipFill>
          <a:blip r:embed="rId5"/>
          <a:srcRect l="12513" t="7839" r="9197"/>
          <a:stretch>
            <a:fillRect/>
          </a:stretch>
        </p:blipFill>
        <p:spPr>
          <a:xfrm>
            <a:off x="8129045" y="2252572"/>
            <a:ext cx="3759698" cy="2113446"/>
          </a:xfrm>
          <a:prstGeom prst="rect">
            <a:avLst/>
          </a:prstGeom>
        </p:spPr>
      </p:pic>
      <p:pic>
        <p:nvPicPr>
          <p:cNvPr id="16" name="Imagen 15">
            <a:extLst>
              <a:ext uri="{FF2B5EF4-FFF2-40B4-BE49-F238E27FC236}">
                <a16:creationId xmlns:a16="http://schemas.microsoft.com/office/drawing/2014/main" id="{DCA79C2C-84E9-9121-25EC-B10CFF4C0D97}"/>
              </a:ext>
            </a:extLst>
          </p:cNvPr>
          <p:cNvPicPr>
            <a:picLocks noChangeAspect="1"/>
          </p:cNvPicPr>
          <p:nvPr/>
        </p:nvPicPr>
        <p:blipFill>
          <a:blip r:embed="rId6"/>
          <a:srcRect l="13053" t="7638" r="8184"/>
          <a:stretch>
            <a:fillRect/>
          </a:stretch>
        </p:blipFill>
        <p:spPr>
          <a:xfrm>
            <a:off x="8506922" y="4402736"/>
            <a:ext cx="3003943" cy="1678318"/>
          </a:xfrm>
          <a:prstGeom prst="rect">
            <a:avLst/>
          </a:prstGeom>
        </p:spPr>
      </p:pic>
      <p:pic>
        <p:nvPicPr>
          <p:cNvPr id="2" name="Imagen 1">
            <a:extLst>
              <a:ext uri="{FF2B5EF4-FFF2-40B4-BE49-F238E27FC236}">
                <a16:creationId xmlns:a16="http://schemas.microsoft.com/office/drawing/2014/main" id="{AF943339-61A8-74D4-B44D-60DD38D47C4D}"/>
              </a:ext>
            </a:extLst>
          </p:cNvPr>
          <p:cNvPicPr>
            <a:picLocks noChangeAspect="1"/>
          </p:cNvPicPr>
          <p:nvPr/>
        </p:nvPicPr>
        <p:blipFill>
          <a:blip r:embed="rId7"/>
          <a:stretch>
            <a:fillRect/>
          </a:stretch>
        </p:blipFill>
        <p:spPr>
          <a:xfrm>
            <a:off x="2816509" y="4327462"/>
            <a:ext cx="4654215" cy="1931457"/>
          </a:xfrm>
          <a:prstGeom prst="rect">
            <a:avLst/>
          </a:prstGeom>
          <a:ln>
            <a:solidFill>
              <a:schemeClr val="tx1"/>
            </a:solidFill>
          </a:ln>
        </p:spPr>
      </p:pic>
      <p:sp>
        <p:nvSpPr>
          <p:cNvPr id="5" name="Google Shape;866;p54">
            <a:extLst>
              <a:ext uri="{FF2B5EF4-FFF2-40B4-BE49-F238E27FC236}">
                <a16:creationId xmlns:a16="http://schemas.microsoft.com/office/drawing/2014/main" id="{6C49A20F-4458-81BC-189C-01B9504E8EE1}"/>
              </a:ext>
            </a:extLst>
          </p:cNvPr>
          <p:cNvSpPr txBox="1">
            <a:spLocks/>
          </p:cNvSpPr>
          <p:nvPr/>
        </p:nvSpPr>
        <p:spPr>
          <a:xfrm>
            <a:off x="5939542" y="645897"/>
            <a:ext cx="6895761" cy="878461"/>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L="0" indent="0" algn="ctr">
              <a:buClr>
                <a:schemeClr val="dk1"/>
              </a:buClr>
              <a:buSzPts val="6000"/>
              <a:buFont typeface="Oswald"/>
              <a:buNone/>
              <a:defRPr sz="2800">
                <a:solidFill>
                  <a:schemeClr val="dk1"/>
                </a:solidFill>
                <a:latin typeface="Oswald"/>
                <a:ea typeface="Oswald"/>
                <a:cs typeface="Oswald"/>
                <a:sym typeface="Oswald"/>
              </a:defRPr>
            </a:lvl1pPr>
            <a:lvl2pPr algn="ctr">
              <a:buClr>
                <a:schemeClr val="dk1"/>
              </a:buClr>
              <a:buSzPts val="6000"/>
              <a:buFont typeface="Oswald"/>
              <a:buNone/>
              <a:defRPr sz="6000">
                <a:solidFill>
                  <a:schemeClr val="dk1"/>
                </a:solidFill>
                <a:latin typeface="Oswald"/>
                <a:ea typeface="Oswald"/>
                <a:cs typeface="Oswald"/>
                <a:sym typeface="Oswald"/>
              </a:defRPr>
            </a:lvl2pPr>
            <a:lvl3pPr algn="ctr">
              <a:buClr>
                <a:schemeClr val="dk1"/>
              </a:buClr>
              <a:buSzPts val="6000"/>
              <a:buFont typeface="Oswald"/>
              <a:buNone/>
              <a:defRPr sz="6000">
                <a:solidFill>
                  <a:schemeClr val="dk1"/>
                </a:solidFill>
                <a:latin typeface="Oswald"/>
                <a:ea typeface="Oswald"/>
                <a:cs typeface="Oswald"/>
                <a:sym typeface="Oswald"/>
              </a:defRPr>
            </a:lvl3pPr>
            <a:lvl4pPr algn="ctr">
              <a:buClr>
                <a:schemeClr val="dk1"/>
              </a:buClr>
              <a:buSzPts val="6000"/>
              <a:buFont typeface="Oswald"/>
              <a:buNone/>
              <a:defRPr sz="6000">
                <a:solidFill>
                  <a:schemeClr val="dk1"/>
                </a:solidFill>
                <a:latin typeface="Oswald"/>
                <a:ea typeface="Oswald"/>
                <a:cs typeface="Oswald"/>
                <a:sym typeface="Oswald"/>
              </a:defRPr>
            </a:lvl4pPr>
            <a:lvl5pPr algn="ctr">
              <a:buClr>
                <a:schemeClr val="dk1"/>
              </a:buClr>
              <a:buSzPts val="6000"/>
              <a:buFont typeface="Oswald"/>
              <a:buNone/>
              <a:defRPr sz="6000">
                <a:solidFill>
                  <a:schemeClr val="dk1"/>
                </a:solidFill>
                <a:latin typeface="Oswald"/>
                <a:ea typeface="Oswald"/>
                <a:cs typeface="Oswald"/>
                <a:sym typeface="Oswald"/>
              </a:defRPr>
            </a:lvl5pPr>
            <a:lvl6pPr algn="ctr">
              <a:buClr>
                <a:schemeClr val="dk1"/>
              </a:buClr>
              <a:buSzPts val="6000"/>
              <a:buFont typeface="Oswald"/>
              <a:buNone/>
              <a:defRPr sz="6000">
                <a:solidFill>
                  <a:schemeClr val="dk1"/>
                </a:solidFill>
                <a:latin typeface="Oswald"/>
                <a:ea typeface="Oswald"/>
                <a:cs typeface="Oswald"/>
                <a:sym typeface="Oswald"/>
              </a:defRPr>
            </a:lvl6pPr>
            <a:lvl7pPr algn="ctr">
              <a:buClr>
                <a:schemeClr val="dk1"/>
              </a:buClr>
              <a:buSzPts val="6000"/>
              <a:buFont typeface="Oswald"/>
              <a:buNone/>
              <a:defRPr sz="6000">
                <a:solidFill>
                  <a:schemeClr val="dk1"/>
                </a:solidFill>
                <a:latin typeface="Oswald"/>
                <a:ea typeface="Oswald"/>
                <a:cs typeface="Oswald"/>
                <a:sym typeface="Oswald"/>
              </a:defRPr>
            </a:lvl7pPr>
            <a:lvl8pPr algn="ctr">
              <a:buClr>
                <a:schemeClr val="dk1"/>
              </a:buClr>
              <a:buSzPts val="6000"/>
              <a:buFont typeface="Oswald"/>
              <a:buNone/>
              <a:defRPr sz="6000">
                <a:solidFill>
                  <a:schemeClr val="dk1"/>
                </a:solidFill>
                <a:latin typeface="Oswald"/>
                <a:ea typeface="Oswald"/>
                <a:cs typeface="Oswald"/>
                <a:sym typeface="Oswald"/>
              </a:defRPr>
            </a:lvl8pPr>
            <a:lvl9pPr algn="ctr">
              <a:buClr>
                <a:schemeClr val="dk1"/>
              </a:buClr>
              <a:buSzPts val="6000"/>
              <a:buFont typeface="Oswald"/>
              <a:buNone/>
              <a:defRPr sz="6000">
                <a:solidFill>
                  <a:schemeClr val="dk1"/>
                </a:solidFill>
                <a:latin typeface="Oswald"/>
                <a:ea typeface="Oswald"/>
                <a:cs typeface="Oswald"/>
                <a:sym typeface="Oswald"/>
              </a:defRPr>
            </a:lvl9pPr>
          </a:lstStyle>
          <a:p>
            <a:r>
              <a:rPr lang="es-ES" sz="2400" dirty="0"/>
              <a:t>ACTUACIONES TIPO C</a:t>
            </a:r>
          </a:p>
        </p:txBody>
      </p:sp>
      <p:pic>
        <p:nvPicPr>
          <p:cNvPr id="7" name="Imagen 6">
            <a:extLst>
              <a:ext uri="{FF2B5EF4-FFF2-40B4-BE49-F238E27FC236}">
                <a16:creationId xmlns:a16="http://schemas.microsoft.com/office/drawing/2014/main" id="{4C252662-790D-EA6A-9475-34DB568C6333}"/>
              </a:ext>
            </a:extLst>
          </p:cNvPr>
          <p:cNvPicPr>
            <a:picLocks noChangeAspect="1"/>
          </p:cNvPicPr>
          <p:nvPr/>
        </p:nvPicPr>
        <p:blipFill>
          <a:blip r:embed="rId8"/>
          <a:stretch>
            <a:fillRect/>
          </a:stretch>
        </p:blipFill>
        <p:spPr>
          <a:xfrm>
            <a:off x="333138" y="1009600"/>
            <a:ext cx="802250" cy="468428"/>
          </a:xfrm>
          <a:prstGeom prst="rect">
            <a:avLst/>
          </a:prstGeom>
        </p:spPr>
      </p:pic>
    </p:spTree>
    <p:extLst>
      <p:ext uri="{BB962C8B-B14F-4D97-AF65-F5344CB8AC3E}">
        <p14:creationId xmlns:p14="http://schemas.microsoft.com/office/powerpoint/2010/main" val="32135410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C2102E-A645-2BAF-65BF-C8D037E1838B}"/>
            </a:ext>
          </a:extLst>
        </p:cNvPr>
        <p:cNvGrpSpPr/>
        <p:nvPr/>
      </p:nvGrpSpPr>
      <p:grpSpPr>
        <a:xfrm>
          <a:off x="0" y="0"/>
          <a:ext cx="0" cy="0"/>
          <a:chOff x="0" y="0"/>
          <a:chExt cx="0" cy="0"/>
        </a:xfrm>
      </p:grpSpPr>
      <p:pic>
        <p:nvPicPr>
          <p:cNvPr id="8" name="Imagen 7">
            <a:extLst>
              <a:ext uri="{FF2B5EF4-FFF2-40B4-BE49-F238E27FC236}">
                <a16:creationId xmlns:a16="http://schemas.microsoft.com/office/drawing/2014/main" id="{2630DA88-DB30-279B-26F7-23D248D77FB4}"/>
              </a:ext>
            </a:extLst>
          </p:cNvPr>
          <p:cNvPicPr>
            <a:picLocks noChangeAspect="1"/>
          </p:cNvPicPr>
          <p:nvPr/>
        </p:nvPicPr>
        <p:blipFill>
          <a:blip r:embed="rId3"/>
          <a:srcRect b="19452"/>
          <a:stretch>
            <a:fillRect/>
          </a:stretch>
        </p:blipFill>
        <p:spPr>
          <a:xfrm>
            <a:off x="1185" y="0"/>
            <a:ext cx="12190815" cy="5523979"/>
          </a:xfrm>
          <a:prstGeom prst="rect">
            <a:avLst/>
          </a:prstGeom>
        </p:spPr>
      </p:pic>
      <p:pic>
        <p:nvPicPr>
          <p:cNvPr id="12" name="Imagen 11" descr="Interfaz de usuario gráfica, Sitio web&#10;&#10;El contenido generado por IA puede ser incorrecto.">
            <a:extLst>
              <a:ext uri="{FF2B5EF4-FFF2-40B4-BE49-F238E27FC236}">
                <a16:creationId xmlns:a16="http://schemas.microsoft.com/office/drawing/2014/main" id="{D84AF744-22D4-6A1A-6550-B2530FED45F9}"/>
              </a:ext>
            </a:extLst>
          </p:cNvPr>
          <p:cNvPicPr>
            <a:picLocks noChangeAspect="1"/>
          </p:cNvPicPr>
          <p:nvPr/>
        </p:nvPicPr>
        <p:blipFill>
          <a:blip r:embed="rId4">
            <a:extLst>
              <a:ext uri="{28A0092B-C50C-407E-A947-70E740481C1C}">
                <a14:useLocalDpi xmlns:a14="http://schemas.microsoft.com/office/drawing/2010/main" val="0"/>
              </a:ext>
            </a:extLst>
          </a:blip>
          <a:srcRect l="9313" t="44480" r="23530"/>
          <a:stretch>
            <a:fillRect/>
          </a:stretch>
        </p:blipFill>
        <p:spPr>
          <a:xfrm>
            <a:off x="3565933" y="2264204"/>
            <a:ext cx="3453658" cy="2141411"/>
          </a:xfrm>
          <a:prstGeom prst="rect">
            <a:avLst/>
          </a:prstGeom>
        </p:spPr>
      </p:pic>
      <p:pic>
        <p:nvPicPr>
          <p:cNvPr id="14" name="Imagen 13">
            <a:extLst>
              <a:ext uri="{FF2B5EF4-FFF2-40B4-BE49-F238E27FC236}">
                <a16:creationId xmlns:a16="http://schemas.microsoft.com/office/drawing/2014/main" id="{0CE5723E-27F9-9247-8365-E59A959E2400}"/>
              </a:ext>
            </a:extLst>
          </p:cNvPr>
          <p:cNvPicPr>
            <a:picLocks noChangeAspect="1"/>
          </p:cNvPicPr>
          <p:nvPr/>
        </p:nvPicPr>
        <p:blipFill>
          <a:blip r:embed="rId5"/>
          <a:stretch>
            <a:fillRect/>
          </a:stretch>
        </p:blipFill>
        <p:spPr>
          <a:xfrm>
            <a:off x="629134" y="2246001"/>
            <a:ext cx="2527084" cy="3617537"/>
          </a:xfrm>
          <a:prstGeom prst="rect">
            <a:avLst/>
          </a:prstGeom>
        </p:spPr>
      </p:pic>
      <p:sp>
        <p:nvSpPr>
          <p:cNvPr id="20" name="AutoShape 4">
            <a:extLst>
              <a:ext uri="{FF2B5EF4-FFF2-40B4-BE49-F238E27FC236}">
                <a16:creationId xmlns:a16="http://schemas.microsoft.com/office/drawing/2014/main" id="{2071A1C3-69BC-9D97-DC10-532E5CE43C15}"/>
              </a:ext>
            </a:extLst>
          </p:cNvPr>
          <p:cNvSpPr>
            <a:spLocks noChangeAspect="1" noChangeArrowheads="1"/>
          </p:cNvSpPr>
          <p:nvPr/>
        </p:nvSpPr>
        <p:spPr bwMode="auto">
          <a:xfrm>
            <a:off x="5943600" y="3276600"/>
            <a:ext cx="6472518" cy="647251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23" name="AutoShape 8">
            <a:extLst>
              <a:ext uri="{FF2B5EF4-FFF2-40B4-BE49-F238E27FC236}">
                <a16:creationId xmlns:a16="http://schemas.microsoft.com/office/drawing/2014/main" id="{85CAA07A-3897-5CB2-2B89-00B02D5D87D2}"/>
              </a:ext>
            </a:extLst>
          </p:cNvPr>
          <p:cNvSpPr>
            <a:spLocks noChangeAspect="1" noChangeArrowheads="1"/>
          </p:cNvSpPr>
          <p:nvPr/>
        </p:nvSpPr>
        <p:spPr bwMode="auto">
          <a:xfrm>
            <a:off x="5943599" y="3276599"/>
            <a:ext cx="3872753" cy="387275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24" name="AutoShape 10">
            <a:extLst>
              <a:ext uri="{FF2B5EF4-FFF2-40B4-BE49-F238E27FC236}">
                <a16:creationId xmlns:a16="http://schemas.microsoft.com/office/drawing/2014/main" id="{DAE443E0-086C-BA49-28DD-8B4494DD74C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4" name="Google Shape;870;p54">
            <a:extLst>
              <a:ext uri="{FF2B5EF4-FFF2-40B4-BE49-F238E27FC236}">
                <a16:creationId xmlns:a16="http://schemas.microsoft.com/office/drawing/2014/main" id="{34005B17-11F4-6558-690D-BD567A5E6143}"/>
              </a:ext>
            </a:extLst>
          </p:cNvPr>
          <p:cNvSpPr txBox="1">
            <a:spLocks/>
          </p:cNvSpPr>
          <p:nvPr/>
        </p:nvSpPr>
        <p:spPr>
          <a:xfrm>
            <a:off x="567188" y="1553885"/>
            <a:ext cx="10752821" cy="887770"/>
          </a:xfrm>
          <a:prstGeom prst="rect">
            <a:avLst/>
          </a:prstGeom>
        </p:spPr>
        <p:txBody>
          <a:bodyPr spcFirstLastPara="1" vert="horz" wrap="square" lIns="121900" tIns="121900" rIns="121900" bIns="12190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s-ES" b="1" dirty="0">
                <a:hlinkClick r:id="rId6"/>
              </a:rPr>
              <a:t>https://www.consorciodeaguas.eus/actualidad/</a:t>
            </a:r>
            <a:endParaRPr lang="es-ES" b="1" dirty="0"/>
          </a:p>
          <a:p>
            <a:pPr marL="0" indent="0" algn="just">
              <a:buNone/>
            </a:pPr>
            <a:endParaRPr lang="es-ES" b="1" dirty="0"/>
          </a:p>
        </p:txBody>
      </p:sp>
      <p:sp>
        <p:nvSpPr>
          <p:cNvPr id="6" name="Rectángulo 5">
            <a:extLst>
              <a:ext uri="{FF2B5EF4-FFF2-40B4-BE49-F238E27FC236}">
                <a16:creationId xmlns:a16="http://schemas.microsoft.com/office/drawing/2014/main" id="{5F6E52E6-8AE1-29A8-6C38-48456C2A3D4B}"/>
              </a:ext>
            </a:extLst>
          </p:cNvPr>
          <p:cNvSpPr/>
          <p:nvPr/>
        </p:nvSpPr>
        <p:spPr>
          <a:xfrm>
            <a:off x="0" y="987743"/>
            <a:ext cx="12259618" cy="535349"/>
          </a:xfrm>
          <a:prstGeom prst="re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Rectángulo redondeado 2">
            <a:extLst>
              <a:ext uri="{FF2B5EF4-FFF2-40B4-BE49-F238E27FC236}">
                <a16:creationId xmlns:a16="http://schemas.microsoft.com/office/drawing/2014/main" id="{14AB5176-FA29-24D6-3282-9439B320E8F4}"/>
              </a:ext>
            </a:extLst>
          </p:cNvPr>
          <p:cNvSpPr/>
          <p:nvPr/>
        </p:nvSpPr>
        <p:spPr>
          <a:xfrm>
            <a:off x="629134" y="765665"/>
            <a:ext cx="8550725" cy="851231"/>
          </a:xfrm>
          <a:prstGeom prst="roundRect">
            <a:avLst>
              <a:gd name="adj" fmla="val 5000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3600" dirty="0"/>
              <a:t>PROYECTOS PRTR CABB</a:t>
            </a:r>
            <a:endParaRPr lang="es-ES" sz="1800" dirty="0"/>
          </a:p>
        </p:txBody>
      </p:sp>
      <p:pic>
        <p:nvPicPr>
          <p:cNvPr id="3" name="Imagen 2" descr="Logotipo&#10;&#10;Descripción generada automáticamente con confianza media">
            <a:extLst>
              <a:ext uri="{FF2B5EF4-FFF2-40B4-BE49-F238E27FC236}">
                <a16:creationId xmlns:a16="http://schemas.microsoft.com/office/drawing/2014/main" id="{EF32798C-72D8-95E1-5BF3-5AF1A68F644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39379" y="967981"/>
            <a:ext cx="1379187" cy="535349"/>
          </a:xfrm>
          <a:prstGeom prst="rect">
            <a:avLst/>
          </a:prstGeom>
        </p:spPr>
      </p:pic>
      <p:pic>
        <p:nvPicPr>
          <p:cNvPr id="25" name="Imagen 24">
            <a:extLst>
              <a:ext uri="{FF2B5EF4-FFF2-40B4-BE49-F238E27FC236}">
                <a16:creationId xmlns:a16="http://schemas.microsoft.com/office/drawing/2014/main" id="{47B335E2-3233-96CA-20D0-86E82872B172}"/>
              </a:ext>
            </a:extLst>
          </p:cNvPr>
          <p:cNvPicPr>
            <a:picLocks noChangeAspect="1"/>
          </p:cNvPicPr>
          <p:nvPr/>
        </p:nvPicPr>
        <p:blipFill>
          <a:blip r:embed="rId8"/>
          <a:stretch>
            <a:fillRect/>
          </a:stretch>
        </p:blipFill>
        <p:spPr>
          <a:xfrm>
            <a:off x="7879975" y="2088717"/>
            <a:ext cx="3838817" cy="3202650"/>
          </a:xfrm>
          <a:prstGeom prst="rect">
            <a:avLst/>
          </a:prstGeom>
        </p:spPr>
      </p:pic>
      <p:pic>
        <p:nvPicPr>
          <p:cNvPr id="27" name="Imagen 26">
            <a:extLst>
              <a:ext uri="{FF2B5EF4-FFF2-40B4-BE49-F238E27FC236}">
                <a16:creationId xmlns:a16="http://schemas.microsoft.com/office/drawing/2014/main" id="{75A5D918-20B4-0C47-4270-E4C8685BBAD0}"/>
              </a:ext>
            </a:extLst>
          </p:cNvPr>
          <p:cNvPicPr>
            <a:picLocks noChangeAspect="1"/>
          </p:cNvPicPr>
          <p:nvPr/>
        </p:nvPicPr>
        <p:blipFill>
          <a:blip r:embed="rId9"/>
          <a:stretch>
            <a:fillRect/>
          </a:stretch>
        </p:blipFill>
        <p:spPr>
          <a:xfrm>
            <a:off x="3458859" y="4472484"/>
            <a:ext cx="3947908" cy="1886439"/>
          </a:xfrm>
          <a:prstGeom prst="rect">
            <a:avLst/>
          </a:prstGeom>
        </p:spPr>
      </p:pic>
      <p:sp>
        <p:nvSpPr>
          <p:cNvPr id="5" name="Google Shape;866;p54">
            <a:extLst>
              <a:ext uri="{FF2B5EF4-FFF2-40B4-BE49-F238E27FC236}">
                <a16:creationId xmlns:a16="http://schemas.microsoft.com/office/drawing/2014/main" id="{7CA9148B-D0AB-7948-3980-CA27C3BE7EF9}"/>
              </a:ext>
            </a:extLst>
          </p:cNvPr>
          <p:cNvSpPr txBox="1">
            <a:spLocks/>
          </p:cNvSpPr>
          <p:nvPr/>
        </p:nvSpPr>
        <p:spPr>
          <a:xfrm>
            <a:off x="6129809" y="660027"/>
            <a:ext cx="6895761" cy="878461"/>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L="0" indent="0" algn="ctr">
              <a:buClr>
                <a:schemeClr val="dk1"/>
              </a:buClr>
              <a:buSzPts val="6000"/>
              <a:buFont typeface="Oswald"/>
              <a:buNone/>
              <a:defRPr sz="2800">
                <a:solidFill>
                  <a:schemeClr val="dk1"/>
                </a:solidFill>
                <a:latin typeface="Oswald"/>
                <a:ea typeface="Oswald"/>
                <a:cs typeface="Oswald"/>
                <a:sym typeface="Oswald"/>
              </a:defRPr>
            </a:lvl1pPr>
            <a:lvl2pPr algn="ctr">
              <a:buClr>
                <a:schemeClr val="dk1"/>
              </a:buClr>
              <a:buSzPts val="6000"/>
              <a:buFont typeface="Oswald"/>
              <a:buNone/>
              <a:defRPr sz="6000">
                <a:solidFill>
                  <a:schemeClr val="dk1"/>
                </a:solidFill>
                <a:latin typeface="Oswald"/>
                <a:ea typeface="Oswald"/>
                <a:cs typeface="Oswald"/>
                <a:sym typeface="Oswald"/>
              </a:defRPr>
            </a:lvl2pPr>
            <a:lvl3pPr algn="ctr">
              <a:buClr>
                <a:schemeClr val="dk1"/>
              </a:buClr>
              <a:buSzPts val="6000"/>
              <a:buFont typeface="Oswald"/>
              <a:buNone/>
              <a:defRPr sz="6000">
                <a:solidFill>
                  <a:schemeClr val="dk1"/>
                </a:solidFill>
                <a:latin typeface="Oswald"/>
                <a:ea typeface="Oswald"/>
                <a:cs typeface="Oswald"/>
                <a:sym typeface="Oswald"/>
              </a:defRPr>
            </a:lvl3pPr>
            <a:lvl4pPr algn="ctr">
              <a:buClr>
                <a:schemeClr val="dk1"/>
              </a:buClr>
              <a:buSzPts val="6000"/>
              <a:buFont typeface="Oswald"/>
              <a:buNone/>
              <a:defRPr sz="6000">
                <a:solidFill>
                  <a:schemeClr val="dk1"/>
                </a:solidFill>
                <a:latin typeface="Oswald"/>
                <a:ea typeface="Oswald"/>
                <a:cs typeface="Oswald"/>
                <a:sym typeface="Oswald"/>
              </a:defRPr>
            </a:lvl4pPr>
            <a:lvl5pPr algn="ctr">
              <a:buClr>
                <a:schemeClr val="dk1"/>
              </a:buClr>
              <a:buSzPts val="6000"/>
              <a:buFont typeface="Oswald"/>
              <a:buNone/>
              <a:defRPr sz="6000">
                <a:solidFill>
                  <a:schemeClr val="dk1"/>
                </a:solidFill>
                <a:latin typeface="Oswald"/>
                <a:ea typeface="Oswald"/>
                <a:cs typeface="Oswald"/>
                <a:sym typeface="Oswald"/>
              </a:defRPr>
            </a:lvl5pPr>
            <a:lvl6pPr algn="ctr">
              <a:buClr>
                <a:schemeClr val="dk1"/>
              </a:buClr>
              <a:buSzPts val="6000"/>
              <a:buFont typeface="Oswald"/>
              <a:buNone/>
              <a:defRPr sz="6000">
                <a:solidFill>
                  <a:schemeClr val="dk1"/>
                </a:solidFill>
                <a:latin typeface="Oswald"/>
                <a:ea typeface="Oswald"/>
                <a:cs typeface="Oswald"/>
                <a:sym typeface="Oswald"/>
              </a:defRPr>
            </a:lvl6pPr>
            <a:lvl7pPr algn="ctr">
              <a:buClr>
                <a:schemeClr val="dk1"/>
              </a:buClr>
              <a:buSzPts val="6000"/>
              <a:buFont typeface="Oswald"/>
              <a:buNone/>
              <a:defRPr sz="6000">
                <a:solidFill>
                  <a:schemeClr val="dk1"/>
                </a:solidFill>
                <a:latin typeface="Oswald"/>
                <a:ea typeface="Oswald"/>
                <a:cs typeface="Oswald"/>
                <a:sym typeface="Oswald"/>
              </a:defRPr>
            </a:lvl7pPr>
            <a:lvl8pPr algn="ctr">
              <a:buClr>
                <a:schemeClr val="dk1"/>
              </a:buClr>
              <a:buSzPts val="6000"/>
              <a:buFont typeface="Oswald"/>
              <a:buNone/>
              <a:defRPr sz="6000">
                <a:solidFill>
                  <a:schemeClr val="dk1"/>
                </a:solidFill>
                <a:latin typeface="Oswald"/>
                <a:ea typeface="Oswald"/>
                <a:cs typeface="Oswald"/>
                <a:sym typeface="Oswald"/>
              </a:defRPr>
            </a:lvl8pPr>
            <a:lvl9pPr algn="ctr">
              <a:buClr>
                <a:schemeClr val="dk1"/>
              </a:buClr>
              <a:buSzPts val="6000"/>
              <a:buFont typeface="Oswald"/>
              <a:buNone/>
              <a:defRPr sz="6000">
                <a:solidFill>
                  <a:schemeClr val="dk1"/>
                </a:solidFill>
                <a:latin typeface="Oswald"/>
                <a:ea typeface="Oswald"/>
                <a:cs typeface="Oswald"/>
                <a:sym typeface="Oswald"/>
              </a:defRPr>
            </a:lvl9pPr>
          </a:lstStyle>
          <a:p>
            <a:r>
              <a:rPr lang="es-ES" sz="2400" dirty="0"/>
              <a:t>ACTUACIONES DE COMUNICACIÓN</a:t>
            </a:r>
          </a:p>
        </p:txBody>
      </p:sp>
      <p:pic>
        <p:nvPicPr>
          <p:cNvPr id="7" name="Imagen 6">
            <a:extLst>
              <a:ext uri="{FF2B5EF4-FFF2-40B4-BE49-F238E27FC236}">
                <a16:creationId xmlns:a16="http://schemas.microsoft.com/office/drawing/2014/main" id="{03DE4949-8045-C5F1-4BE6-3F166B343436}"/>
              </a:ext>
            </a:extLst>
          </p:cNvPr>
          <p:cNvPicPr>
            <a:picLocks noChangeAspect="1"/>
          </p:cNvPicPr>
          <p:nvPr/>
        </p:nvPicPr>
        <p:blipFill>
          <a:blip r:embed="rId10"/>
          <a:stretch>
            <a:fillRect/>
          </a:stretch>
        </p:blipFill>
        <p:spPr>
          <a:xfrm>
            <a:off x="299798" y="987743"/>
            <a:ext cx="839581" cy="490225"/>
          </a:xfrm>
          <a:prstGeom prst="rect">
            <a:avLst/>
          </a:prstGeom>
        </p:spPr>
      </p:pic>
    </p:spTree>
    <p:extLst>
      <p:ext uri="{BB962C8B-B14F-4D97-AF65-F5344CB8AC3E}">
        <p14:creationId xmlns:p14="http://schemas.microsoft.com/office/powerpoint/2010/main" val="18707629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F922A5-C470-840A-97AF-FC35617B021E}"/>
            </a:ext>
          </a:extLst>
        </p:cNvPr>
        <p:cNvGrpSpPr/>
        <p:nvPr/>
      </p:nvGrpSpPr>
      <p:grpSpPr>
        <a:xfrm>
          <a:off x="0" y="0"/>
          <a:ext cx="0" cy="0"/>
          <a:chOff x="0" y="0"/>
          <a:chExt cx="0" cy="0"/>
        </a:xfrm>
      </p:grpSpPr>
      <p:pic>
        <p:nvPicPr>
          <p:cNvPr id="7" name="Imagen 6">
            <a:extLst>
              <a:ext uri="{FF2B5EF4-FFF2-40B4-BE49-F238E27FC236}">
                <a16:creationId xmlns:a16="http://schemas.microsoft.com/office/drawing/2014/main" id="{91551895-2763-A4E1-404A-FEB162ADEE95}"/>
              </a:ext>
            </a:extLst>
          </p:cNvPr>
          <p:cNvPicPr>
            <a:picLocks noChangeAspect="1"/>
          </p:cNvPicPr>
          <p:nvPr/>
        </p:nvPicPr>
        <p:blipFill>
          <a:blip r:embed="rId2"/>
          <a:srcRect b="19452"/>
          <a:stretch>
            <a:fillRect/>
          </a:stretch>
        </p:blipFill>
        <p:spPr>
          <a:xfrm>
            <a:off x="1185" y="0"/>
            <a:ext cx="12190815" cy="5523979"/>
          </a:xfrm>
          <a:prstGeom prst="rect">
            <a:avLst/>
          </a:prstGeom>
        </p:spPr>
      </p:pic>
      <p:sp>
        <p:nvSpPr>
          <p:cNvPr id="2" name="Rectángulo 1">
            <a:extLst>
              <a:ext uri="{FF2B5EF4-FFF2-40B4-BE49-F238E27FC236}">
                <a16:creationId xmlns:a16="http://schemas.microsoft.com/office/drawing/2014/main" id="{3724A9C4-4EE4-F259-C7E4-661D4709047C}"/>
              </a:ext>
            </a:extLst>
          </p:cNvPr>
          <p:cNvSpPr/>
          <p:nvPr/>
        </p:nvSpPr>
        <p:spPr>
          <a:xfrm>
            <a:off x="0" y="987743"/>
            <a:ext cx="12259618" cy="535349"/>
          </a:xfrm>
          <a:prstGeom prst="re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4" name="Imagen 3">
            <a:extLst>
              <a:ext uri="{FF2B5EF4-FFF2-40B4-BE49-F238E27FC236}">
                <a16:creationId xmlns:a16="http://schemas.microsoft.com/office/drawing/2014/main" id="{B99B6FD9-2D0F-16B5-5FAA-01407E11AB5A}"/>
              </a:ext>
            </a:extLst>
          </p:cNvPr>
          <p:cNvPicPr>
            <a:picLocks noChangeAspect="1"/>
          </p:cNvPicPr>
          <p:nvPr/>
        </p:nvPicPr>
        <p:blipFill>
          <a:blip r:embed="rId3"/>
          <a:srcRect t="3775" b="3775"/>
          <a:stretch/>
        </p:blipFill>
        <p:spPr>
          <a:xfrm>
            <a:off x="6481497" y="2196653"/>
            <a:ext cx="5748973" cy="3743781"/>
          </a:xfrm>
          <a:prstGeom prst="rect">
            <a:avLst/>
          </a:prstGeom>
        </p:spPr>
      </p:pic>
      <p:sp>
        <p:nvSpPr>
          <p:cNvPr id="5" name="Rectangle 3">
            <a:extLst>
              <a:ext uri="{FF2B5EF4-FFF2-40B4-BE49-F238E27FC236}">
                <a16:creationId xmlns:a16="http://schemas.microsoft.com/office/drawing/2014/main" id="{08295F50-911D-2396-011C-02C82938A54B}"/>
              </a:ext>
            </a:extLst>
          </p:cNvPr>
          <p:cNvSpPr txBox="1">
            <a:spLocks noChangeArrowheads="1"/>
          </p:cNvSpPr>
          <p:nvPr/>
        </p:nvSpPr>
        <p:spPr bwMode="auto">
          <a:xfrm>
            <a:off x="503367" y="1691852"/>
            <a:ext cx="8568422" cy="3743782"/>
          </a:xfrm>
          <a:prstGeom prst="rect">
            <a:avLst/>
          </a:prstGeom>
        </p:spPr>
        <p:txBody>
          <a:bodyPr wrap="square" lIns="91440" tIns="45720" rIns="91440" bIns="45720" numCol="1" anchor="t" anchorCtr="0" compatLnSpc="1">
            <a:prstTxWarp prst="textNoShape">
              <a:avLst/>
            </a:prstTxWarp>
            <a:spAutoFit/>
          </a:bodyPr>
          <a:lst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marR="0" lvl="0" indent="-342900" algn="l" defTabSz="457200" rtl="0" eaLnBrk="0" fontAlgn="base" latinLnBrk="0" hangingPunct="0">
              <a:lnSpc>
                <a:spcPct val="160000"/>
              </a:lnSpc>
              <a:spcBef>
                <a:spcPct val="20000"/>
              </a:spcBef>
              <a:spcAft>
                <a:spcPct val="0"/>
              </a:spcAft>
              <a:buClr>
                <a:srgbClr val="1F497D"/>
              </a:buClr>
              <a:buSzPct val="75000"/>
              <a:buFont typeface="Wingdings" pitchFamily="2" charset="2"/>
              <a:buChar char="§"/>
              <a:tabLst>
                <a:tab pos="4129088" algn="l"/>
              </a:tabLst>
              <a:defRPr/>
            </a:pPr>
            <a:r>
              <a:rPr kumimoji="0" lang="es-ES_tradnl" sz="2200" b="0" i="0" u="none" strike="noStrike" kern="1200" cap="none" spc="0" normalizeH="0" baseline="0" noProof="0" dirty="0">
                <a:ln>
                  <a:noFill/>
                </a:ln>
                <a:solidFill>
                  <a:sysClr val="windowText" lastClr="000000">
                    <a:lumMod val="50000"/>
                    <a:lumOff val="50000"/>
                  </a:sysClr>
                </a:solidFill>
                <a:effectLst/>
                <a:uLnTx/>
                <a:uFillTx/>
                <a:latin typeface="Calibri Light" panose="020F0302020204030204" pitchFamily="34" charset="0"/>
                <a:ea typeface="ＭＳ Ｐゴシック" charset="-128"/>
                <a:cs typeface="Calibri Light" panose="020F0302020204030204" pitchFamily="34" charset="0"/>
              </a:rPr>
              <a:t>Entidad pública compuesta por: </a:t>
            </a:r>
            <a:r>
              <a:rPr kumimoji="0" lang="es-ES_tradnl" sz="2200" b="0" i="0" u="none" strike="noStrike" kern="1200" cap="none" spc="0" normalizeH="0" baseline="0" noProof="0" dirty="0">
                <a:ln>
                  <a:noFill/>
                </a:ln>
                <a:solidFill>
                  <a:srgbClr val="0084C9"/>
                </a:solidFill>
                <a:effectLst/>
                <a:uLnTx/>
                <a:uFillTx/>
                <a:latin typeface="Calibri Light" panose="020F0302020204030204" pitchFamily="34" charset="0"/>
                <a:ea typeface="ＭＳ Ｐゴシック" charset="-128"/>
                <a:cs typeface="Calibri Light" panose="020F0302020204030204" pitchFamily="34" charset="0"/>
              </a:rPr>
              <a:t>	</a:t>
            </a:r>
            <a:r>
              <a:rPr kumimoji="0" lang="es-ES_tradnl" sz="3200" b="1" i="0" u="none" strike="noStrike" kern="1200" cap="none" spc="0" normalizeH="0" baseline="0" noProof="0" dirty="0">
                <a:ln>
                  <a:noFill/>
                </a:ln>
                <a:solidFill>
                  <a:srgbClr val="1F497D"/>
                </a:solidFill>
                <a:effectLst/>
                <a:uLnTx/>
                <a:uFillTx/>
                <a:latin typeface="Calibri Light" panose="020F0302020204030204" pitchFamily="34" charset="0"/>
                <a:ea typeface="ＭＳ Ｐゴシック" charset="-128"/>
                <a:cs typeface="Calibri Light" panose="020F0302020204030204" pitchFamily="34" charset="0"/>
              </a:rPr>
              <a:t>98</a:t>
            </a:r>
            <a:r>
              <a:rPr kumimoji="0" lang="es-ES_tradnl" sz="2200" b="0" i="0" u="none" strike="noStrike" kern="1200" cap="none" spc="0" normalizeH="0" baseline="0" noProof="0" dirty="0">
                <a:ln>
                  <a:noFill/>
                </a:ln>
                <a:solidFill>
                  <a:srgbClr val="0084C9"/>
                </a:solidFill>
                <a:effectLst/>
                <a:uLnTx/>
                <a:uFillTx/>
                <a:latin typeface="Calibri Light" panose="020F0302020204030204" pitchFamily="34" charset="0"/>
                <a:ea typeface="ＭＳ Ｐゴシック" charset="-128"/>
                <a:cs typeface="Calibri Light" panose="020F0302020204030204" pitchFamily="34" charset="0"/>
              </a:rPr>
              <a:t> </a:t>
            </a:r>
            <a:r>
              <a:rPr kumimoji="0" lang="es-ES_tradnl" sz="2400" b="0" i="0" u="none" strike="noStrike" kern="1200" cap="none" spc="0" normalizeH="0" baseline="0" noProof="0" dirty="0">
                <a:ln>
                  <a:noFill/>
                </a:ln>
                <a:solidFill>
                  <a:srgbClr val="1F497D"/>
                </a:solidFill>
                <a:effectLst/>
                <a:uLnTx/>
                <a:uFillTx/>
                <a:latin typeface="Calibri Light" panose="020F0302020204030204" pitchFamily="34" charset="0"/>
                <a:ea typeface="ＭＳ Ｐゴシック" charset="-128"/>
                <a:cs typeface="Calibri Light" panose="020F0302020204030204" pitchFamily="34" charset="0"/>
              </a:rPr>
              <a:t>municipios de Bizkaia</a:t>
            </a:r>
            <a:endParaRPr kumimoji="0" lang="es-ES_tradnl" sz="2200" b="0" i="0" u="none" strike="noStrike" kern="1200" cap="none" spc="0" normalizeH="0" baseline="0" noProof="0" dirty="0">
              <a:ln>
                <a:noFill/>
              </a:ln>
              <a:solidFill>
                <a:srgbClr val="1F497D"/>
              </a:solidFill>
              <a:effectLst/>
              <a:uLnTx/>
              <a:uFillTx/>
              <a:latin typeface="Calibri Light" panose="020F0302020204030204" pitchFamily="34" charset="0"/>
              <a:ea typeface="ＭＳ Ｐゴシック" charset="-128"/>
              <a:cs typeface="Calibri Light" panose="020F0302020204030204" pitchFamily="34" charset="0"/>
            </a:endParaRPr>
          </a:p>
          <a:p>
            <a:pPr marL="342900" marR="0" lvl="0" indent="-342900" algn="l" defTabSz="457200" rtl="0" eaLnBrk="0" fontAlgn="base" latinLnBrk="0" hangingPunct="0">
              <a:lnSpc>
                <a:spcPct val="160000"/>
              </a:lnSpc>
              <a:spcBef>
                <a:spcPct val="20000"/>
              </a:spcBef>
              <a:spcAft>
                <a:spcPct val="0"/>
              </a:spcAft>
              <a:buClr>
                <a:srgbClr val="1F497D"/>
              </a:buClr>
              <a:buSzPct val="75000"/>
              <a:buFont typeface="Wingdings" pitchFamily="2" charset="2"/>
              <a:buChar char="§"/>
              <a:tabLst>
                <a:tab pos="4129088" algn="l"/>
              </a:tabLst>
              <a:defRPr/>
            </a:pPr>
            <a:r>
              <a:rPr kumimoji="0" lang="es-ES_tradnl" sz="2200" b="0" i="0" u="none" strike="noStrike" kern="1200" cap="none" spc="0" normalizeH="0" baseline="0" noProof="0" dirty="0">
                <a:ln>
                  <a:noFill/>
                </a:ln>
                <a:solidFill>
                  <a:sysClr val="windowText" lastClr="000000">
                    <a:lumMod val="50000"/>
                    <a:lumOff val="50000"/>
                  </a:sysClr>
                </a:solidFill>
                <a:effectLst/>
                <a:uLnTx/>
                <a:uFillTx/>
                <a:latin typeface="Calibri Light" panose="020F0302020204030204" pitchFamily="34" charset="0"/>
                <a:ea typeface="ＭＳ Ｐゴシック" charset="-128"/>
                <a:cs typeface="Calibri Light" panose="020F0302020204030204" pitchFamily="34" charset="0"/>
              </a:rPr>
              <a:t> Habitantes servidos:       </a:t>
            </a:r>
            <a:r>
              <a:rPr kumimoji="0" lang="es-ES_tradnl" sz="2400" b="0" i="0" u="none" strike="noStrike" kern="1200" cap="none" spc="0" normalizeH="0" baseline="0" noProof="0" dirty="0">
                <a:ln>
                  <a:noFill/>
                </a:ln>
                <a:solidFill>
                  <a:srgbClr val="1F497D"/>
                </a:solidFill>
                <a:effectLst/>
                <a:uLnTx/>
                <a:uFillTx/>
                <a:latin typeface="Calibri Light" panose="020F0302020204030204" pitchFamily="34" charset="0"/>
                <a:ea typeface="ＭＳ Ｐゴシック" charset="-128"/>
                <a:cs typeface="Calibri Light" panose="020F0302020204030204" pitchFamily="34" charset="0"/>
              </a:rPr>
              <a:t>1.104.152</a:t>
            </a:r>
            <a:r>
              <a:rPr kumimoji="0" lang="es-ES_tradnl" sz="2200" b="0" i="0" u="none" strike="noStrike" kern="1200" cap="none" spc="0" normalizeH="0" baseline="0" noProof="0" dirty="0">
                <a:ln>
                  <a:noFill/>
                </a:ln>
                <a:solidFill>
                  <a:srgbClr val="0084C9"/>
                </a:solidFill>
                <a:effectLst/>
                <a:uLnTx/>
                <a:uFillTx/>
                <a:latin typeface="Calibri Light" panose="020F0302020204030204" pitchFamily="34" charset="0"/>
                <a:ea typeface="ＭＳ Ｐゴシック" charset="-128"/>
                <a:cs typeface="Calibri Light" panose="020F0302020204030204" pitchFamily="34" charset="0"/>
              </a:rPr>
              <a:t> 	</a:t>
            </a:r>
            <a:endParaRPr kumimoji="0" lang="es-ES_tradnl" sz="2200" b="0" i="0" u="none" strike="noStrike" kern="1200" cap="none" spc="0" normalizeH="0" baseline="0" noProof="0" dirty="0">
              <a:ln>
                <a:noFill/>
              </a:ln>
              <a:solidFill>
                <a:sysClr val="windowText" lastClr="000000">
                  <a:lumMod val="50000"/>
                  <a:lumOff val="50000"/>
                </a:sysClr>
              </a:solidFill>
              <a:effectLst/>
              <a:uLnTx/>
              <a:uFillTx/>
              <a:latin typeface="Calibri Light" panose="020F0302020204030204" pitchFamily="34" charset="0"/>
              <a:ea typeface="ＭＳ Ｐゴシック" charset="-128"/>
              <a:cs typeface="Calibri Light" panose="020F0302020204030204" pitchFamily="34" charset="0"/>
            </a:endParaRPr>
          </a:p>
          <a:p>
            <a:pPr marL="0" marR="0" lvl="4" indent="0" algn="l" defTabSz="457200" rtl="0" eaLnBrk="0" fontAlgn="base" latinLnBrk="0" hangingPunct="0">
              <a:lnSpc>
                <a:spcPct val="60000"/>
              </a:lnSpc>
              <a:spcBef>
                <a:spcPct val="20000"/>
              </a:spcBef>
              <a:spcAft>
                <a:spcPct val="0"/>
              </a:spcAft>
              <a:buClr>
                <a:srgbClr val="1F497D"/>
              </a:buClr>
              <a:buSzPct val="75000"/>
              <a:buFont typeface="Arial" pitchFamily="34" charset="0"/>
              <a:buNone/>
              <a:tabLst>
                <a:tab pos="4129088" algn="l"/>
              </a:tabLst>
              <a:defRPr/>
            </a:pPr>
            <a:r>
              <a:rPr kumimoji="0" lang="es-ES_tradnl" sz="2200" b="0" i="0" u="none" strike="noStrike" kern="1200" cap="none" spc="0" normalizeH="0" baseline="0" noProof="0" dirty="0">
                <a:ln>
                  <a:noFill/>
                </a:ln>
                <a:solidFill>
                  <a:srgbClr val="0084C9"/>
                </a:solidFill>
                <a:effectLst/>
                <a:uLnTx/>
                <a:uFillTx/>
                <a:latin typeface="Calibri Light" panose="020F0302020204030204" pitchFamily="34" charset="0"/>
                <a:ea typeface="ＭＳ Ｐゴシック" charset="-128"/>
                <a:cs typeface="Calibri Light" panose="020F0302020204030204" pitchFamily="34" charset="0"/>
              </a:rPr>
              <a:t>	</a:t>
            </a:r>
            <a:endParaRPr kumimoji="0" lang="es-ES_tradnl" sz="2200" b="0" i="0" u="none" strike="noStrike" kern="1200" cap="none" spc="0" normalizeH="0" baseline="0" noProof="0" dirty="0">
              <a:ln>
                <a:noFill/>
              </a:ln>
              <a:solidFill>
                <a:sysClr val="windowText" lastClr="000000">
                  <a:lumMod val="50000"/>
                  <a:lumOff val="50000"/>
                </a:sysClr>
              </a:solidFill>
              <a:effectLst/>
              <a:uLnTx/>
              <a:uFillTx/>
              <a:latin typeface="Calibri Light" panose="020F0302020204030204" pitchFamily="34" charset="0"/>
              <a:ea typeface="ＭＳ Ｐゴシック" charset="-128"/>
              <a:cs typeface="Calibri Light" panose="020F0302020204030204" pitchFamily="34" charset="0"/>
            </a:endParaRPr>
          </a:p>
          <a:p>
            <a:pPr marL="342900" marR="0" lvl="0" indent="-342900" algn="l" defTabSz="457200" rtl="0" eaLnBrk="0" fontAlgn="base" latinLnBrk="0" hangingPunct="0">
              <a:lnSpc>
                <a:spcPct val="160000"/>
              </a:lnSpc>
              <a:spcBef>
                <a:spcPct val="20000"/>
              </a:spcBef>
              <a:spcAft>
                <a:spcPct val="0"/>
              </a:spcAft>
              <a:buClr>
                <a:srgbClr val="1F497D"/>
              </a:buClr>
              <a:buSzPct val="75000"/>
              <a:buFont typeface="Wingdings" pitchFamily="2" charset="2"/>
              <a:buChar char="§"/>
              <a:tabLst>
                <a:tab pos="3138488" algn="l"/>
              </a:tabLst>
              <a:defRPr/>
            </a:pPr>
            <a:r>
              <a:rPr kumimoji="0" lang="es-ES_tradnl" sz="2200" b="0" i="0" u="none" strike="noStrike" kern="1200" cap="none" spc="0" normalizeH="0" baseline="0" noProof="0" dirty="0">
                <a:ln>
                  <a:noFill/>
                </a:ln>
                <a:solidFill>
                  <a:sysClr val="windowText" lastClr="000000">
                    <a:lumMod val="50000"/>
                    <a:lumOff val="50000"/>
                  </a:sysClr>
                </a:solidFill>
                <a:effectLst/>
                <a:uLnTx/>
                <a:uFillTx/>
                <a:latin typeface="Calibri Light" panose="020F0302020204030204" pitchFamily="34" charset="0"/>
                <a:ea typeface="ＭＳ Ｐゴシック" charset="-128"/>
                <a:cs typeface="Calibri Light" panose="020F0302020204030204" pitchFamily="34" charset="0"/>
              </a:rPr>
              <a:t> Usuarios (contadores): </a:t>
            </a:r>
            <a:r>
              <a:rPr kumimoji="0" lang="es-ES_tradnl" sz="2200" b="0" i="0" u="none" strike="noStrike" kern="1200" cap="none" spc="0" normalizeH="0" baseline="0" noProof="0" dirty="0">
                <a:ln>
                  <a:noFill/>
                </a:ln>
                <a:solidFill>
                  <a:srgbClr val="0084C9"/>
                </a:solidFill>
                <a:effectLst/>
                <a:uLnTx/>
                <a:uFillTx/>
                <a:latin typeface="Calibri Light" panose="020F0302020204030204" pitchFamily="34" charset="0"/>
                <a:ea typeface="ＭＳ Ｐゴシック" charset="-128"/>
                <a:cs typeface="Calibri Light" panose="020F0302020204030204" pitchFamily="34" charset="0"/>
              </a:rPr>
              <a:t>	</a:t>
            </a:r>
            <a:r>
              <a:rPr kumimoji="0" lang="es-ES_tradnl" sz="2400" b="0" i="0" u="none" strike="noStrike" kern="1200" cap="none" spc="0" normalizeH="0" baseline="0" noProof="0" dirty="0">
                <a:ln>
                  <a:noFill/>
                </a:ln>
                <a:solidFill>
                  <a:srgbClr val="1F497D"/>
                </a:solidFill>
                <a:effectLst/>
                <a:uLnTx/>
                <a:uFillTx/>
                <a:latin typeface="Calibri Light" panose="020F0302020204030204" pitchFamily="34" charset="0"/>
                <a:ea typeface="ＭＳ Ｐゴシック" charset="-128"/>
                <a:cs typeface="Calibri Light" panose="020F0302020204030204" pitchFamily="34" charset="0"/>
              </a:rPr>
              <a:t>  551.365</a:t>
            </a:r>
            <a:endParaRPr kumimoji="0" lang="es-ES_tradnl" sz="2200" b="0" i="0" u="none" strike="noStrike" kern="1200" cap="none" spc="0" normalizeH="0" baseline="0" noProof="0" dirty="0">
              <a:ln>
                <a:noFill/>
              </a:ln>
              <a:solidFill>
                <a:srgbClr val="1F497D"/>
              </a:solidFill>
              <a:effectLst/>
              <a:uLnTx/>
              <a:uFillTx/>
              <a:latin typeface="Calibri Light" panose="020F0302020204030204" pitchFamily="34" charset="0"/>
              <a:ea typeface="ＭＳ Ｐゴシック" charset="-128"/>
              <a:cs typeface="Calibri Light" panose="020F0302020204030204" pitchFamily="34" charset="0"/>
            </a:endParaRPr>
          </a:p>
          <a:p>
            <a:pPr marL="342900" marR="0" lvl="0" indent="-342900" algn="l" defTabSz="457200" rtl="0" eaLnBrk="0" fontAlgn="base" latinLnBrk="0" hangingPunct="0">
              <a:lnSpc>
                <a:spcPct val="160000"/>
              </a:lnSpc>
              <a:spcBef>
                <a:spcPct val="20000"/>
              </a:spcBef>
              <a:spcAft>
                <a:spcPct val="0"/>
              </a:spcAft>
              <a:buClr>
                <a:srgbClr val="1F497D"/>
              </a:buClr>
              <a:buSzPct val="75000"/>
              <a:buFont typeface="Wingdings" pitchFamily="2" charset="2"/>
              <a:buChar char="§"/>
              <a:tabLst>
                <a:tab pos="3138488" algn="l"/>
              </a:tabLst>
              <a:defRPr/>
            </a:pPr>
            <a:r>
              <a:rPr kumimoji="0" lang="es-ES_tradnl" sz="2200" b="0" i="0" u="none" strike="noStrike" kern="1200" cap="none" spc="0" normalizeH="0" baseline="0" noProof="0" dirty="0">
                <a:ln>
                  <a:noFill/>
                </a:ln>
                <a:solidFill>
                  <a:srgbClr val="0084C9"/>
                </a:solidFill>
                <a:effectLst/>
                <a:uLnTx/>
                <a:uFillTx/>
                <a:latin typeface="Calibri Light" panose="020F0302020204030204" pitchFamily="34" charset="0"/>
                <a:ea typeface="ＭＳ Ｐゴシック" charset="-128"/>
                <a:cs typeface="Calibri Light" panose="020F0302020204030204" pitchFamily="34" charset="0"/>
              </a:rPr>
              <a:t> </a:t>
            </a:r>
            <a:r>
              <a:rPr kumimoji="0" lang="es-ES_tradnl" sz="2200" b="0" i="0" u="none" strike="noStrike" kern="1200" cap="none" spc="0" normalizeH="0" baseline="0" noProof="0" dirty="0">
                <a:ln>
                  <a:noFill/>
                </a:ln>
                <a:solidFill>
                  <a:sysClr val="windowText" lastClr="000000">
                    <a:lumMod val="50000"/>
                    <a:lumOff val="50000"/>
                  </a:sysClr>
                </a:solidFill>
                <a:effectLst/>
                <a:uLnTx/>
                <a:uFillTx/>
                <a:latin typeface="Calibri Light" panose="020F0302020204030204" pitchFamily="34" charset="0"/>
                <a:ea typeface="ＭＳ Ｐゴシック" charset="-128"/>
                <a:cs typeface="Calibri Light" panose="020F0302020204030204" pitchFamily="34" charset="0"/>
              </a:rPr>
              <a:t>Plantilla : </a:t>
            </a:r>
            <a:r>
              <a:rPr kumimoji="0" lang="es-ES_tradnl" sz="2200" b="0" i="0" u="none" strike="noStrike" kern="1200" cap="none" spc="0" normalizeH="0" baseline="0" noProof="0" dirty="0">
                <a:ln>
                  <a:noFill/>
                </a:ln>
                <a:solidFill>
                  <a:srgbClr val="0084C9"/>
                </a:solidFill>
                <a:effectLst/>
                <a:uLnTx/>
                <a:uFillTx/>
                <a:latin typeface="Calibri Light" panose="020F0302020204030204" pitchFamily="34" charset="0"/>
                <a:ea typeface="ＭＳ Ｐゴシック" charset="-128"/>
                <a:cs typeface="Calibri Light" panose="020F0302020204030204" pitchFamily="34" charset="0"/>
              </a:rPr>
              <a:t>	</a:t>
            </a:r>
            <a:r>
              <a:rPr kumimoji="0" lang="es-ES_tradnl" sz="2400" b="0" i="0" u="none" strike="noStrike" kern="1200" cap="none" spc="0" normalizeH="0" baseline="0" noProof="0" dirty="0">
                <a:ln>
                  <a:noFill/>
                </a:ln>
                <a:solidFill>
                  <a:srgbClr val="1F497D"/>
                </a:solidFill>
                <a:effectLst/>
                <a:uLnTx/>
                <a:uFillTx/>
                <a:latin typeface="Calibri Light" panose="020F0302020204030204" pitchFamily="34" charset="0"/>
                <a:ea typeface="ＭＳ Ｐゴシック" charset="-128"/>
                <a:cs typeface="Calibri Light" panose="020F0302020204030204" pitchFamily="34" charset="0"/>
              </a:rPr>
              <a:t>474 empleados</a:t>
            </a:r>
          </a:p>
          <a:p>
            <a:pPr marL="342900" marR="0" lvl="0" indent="-342900" algn="l" defTabSz="457200" rtl="0" eaLnBrk="0" fontAlgn="base" latinLnBrk="0" hangingPunct="0">
              <a:lnSpc>
                <a:spcPct val="160000"/>
              </a:lnSpc>
              <a:spcBef>
                <a:spcPct val="20000"/>
              </a:spcBef>
              <a:spcAft>
                <a:spcPct val="0"/>
              </a:spcAft>
              <a:buClr>
                <a:srgbClr val="1F497D"/>
              </a:buClr>
              <a:buSzPct val="75000"/>
              <a:buFont typeface="Wingdings" pitchFamily="2" charset="2"/>
              <a:buChar char="§"/>
              <a:tabLst>
                <a:tab pos="3138488" algn="l"/>
              </a:tabLst>
              <a:defRPr/>
            </a:pPr>
            <a:r>
              <a:rPr kumimoji="0" lang="es-ES_tradnl" sz="2200" b="0" i="0" u="none" strike="noStrike" kern="1200" cap="none" spc="0" normalizeH="0" baseline="0" noProof="0" dirty="0">
                <a:ln>
                  <a:noFill/>
                </a:ln>
                <a:solidFill>
                  <a:sysClr val="windowText" lastClr="000000">
                    <a:lumMod val="50000"/>
                    <a:lumOff val="50000"/>
                  </a:sysClr>
                </a:solidFill>
                <a:effectLst/>
                <a:uLnTx/>
                <a:uFillTx/>
                <a:latin typeface="Calibri Light" panose="020F0302020204030204" pitchFamily="34" charset="0"/>
                <a:ea typeface="ＭＳ Ｐゴシック" charset="-128"/>
                <a:cs typeface="Calibri Light" panose="020F0302020204030204" pitchFamily="34" charset="0"/>
              </a:rPr>
              <a:t> Presupuesto (202</a:t>
            </a:r>
            <a:r>
              <a:rPr lang="es-ES_tradnl" sz="2200" dirty="0">
                <a:solidFill>
                  <a:sysClr val="windowText" lastClr="000000">
                    <a:lumMod val="50000"/>
                    <a:lumOff val="50000"/>
                  </a:sysClr>
                </a:solidFill>
                <a:latin typeface="Calibri Light" panose="020F0302020204030204" pitchFamily="34" charset="0"/>
                <a:cs typeface="Calibri Light" panose="020F0302020204030204" pitchFamily="34" charset="0"/>
              </a:rPr>
              <a:t>6</a:t>
            </a:r>
            <a:r>
              <a:rPr kumimoji="0" lang="es-ES_tradnl" sz="2200" b="0" i="0" u="none" strike="noStrike" kern="1200" cap="none" spc="0" normalizeH="0" baseline="0" noProof="0" dirty="0">
                <a:ln>
                  <a:noFill/>
                </a:ln>
                <a:solidFill>
                  <a:sysClr val="windowText" lastClr="000000">
                    <a:lumMod val="50000"/>
                    <a:lumOff val="50000"/>
                  </a:sysClr>
                </a:solidFill>
                <a:effectLst/>
                <a:uLnTx/>
                <a:uFillTx/>
                <a:latin typeface="Calibri Light" panose="020F0302020204030204" pitchFamily="34" charset="0"/>
                <a:ea typeface="ＭＳ Ｐゴシック" charset="-128"/>
                <a:cs typeface="Calibri Light" panose="020F0302020204030204" pitchFamily="34" charset="0"/>
              </a:rPr>
              <a:t>): 	</a:t>
            </a:r>
            <a:r>
              <a:rPr lang="es-ES_tradnl" sz="2400" dirty="0">
                <a:solidFill>
                  <a:srgbClr val="1F497D"/>
                </a:solidFill>
                <a:latin typeface="Calibri Light" panose="020F0302020204030204" pitchFamily="34" charset="0"/>
                <a:cs typeface="Calibri Light" panose="020F0302020204030204" pitchFamily="34" charset="0"/>
              </a:rPr>
              <a:t>262 millones de euros</a:t>
            </a:r>
          </a:p>
        </p:txBody>
      </p:sp>
      <p:sp>
        <p:nvSpPr>
          <p:cNvPr id="11" name="Rectángulo redondeado 2">
            <a:extLst>
              <a:ext uri="{FF2B5EF4-FFF2-40B4-BE49-F238E27FC236}">
                <a16:creationId xmlns:a16="http://schemas.microsoft.com/office/drawing/2014/main" id="{A6775704-CF39-B116-26C1-86C84C77A9FF}"/>
              </a:ext>
            </a:extLst>
          </p:cNvPr>
          <p:cNvSpPr/>
          <p:nvPr/>
        </p:nvSpPr>
        <p:spPr>
          <a:xfrm>
            <a:off x="503367" y="840621"/>
            <a:ext cx="11185265" cy="851231"/>
          </a:xfrm>
          <a:prstGeom prst="roundRect">
            <a:avLst>
              <a:gd name="adj" fmla="val 5000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ES" sz="3600" dirty="0"/>
              <a:t>EL CONSORCIO DE AGUAS BILBAO BIZKAIA:</a:t>
            </a:r>
            <a:endParaRPr lang="es-ES" sz="1800" dirty="0"/>
          </a:p>
        </p:txBody>
      </p:sp>
      <p:sp>
        <p:nvSpPr>
          <p:cNvPr id="3" name="Abrir llave 2">
            <a:extLst>
              <a:ext uri="{FF2B5EF4-FFF2-40B4-BE49-F238E27FC236}">
                <a16:creationId xmlns:a16="http://schemas.microsoft.com/office/drawing/2014/main" id="{B368D665-8E13-D8FA-C6C7-C12C9DF04FFF}"/>
              </a:ext>
            </a:extLst>
          </p:cNvPr>
          <p:cNvSpPr/>
          <p:nvPr/>
        </p:nvSpPr>
        <p:spPr>
          <a:xfrm>
            <a:off x="5102702" y="2650748"/>
            <a:ext cx="167413" cy="572184"/>
          </a:xfrm>
          <a:prstGeom prst="leftBrace">
            <a:avLst>
              <a:gd name="adj1" fmla="val 38636"/>
              <a:gd name="adj2" fmla="val 50000"/>
            </a:avLst>
          </a:prstGeom>
          <a:noFill/>
          <a:ln w="12700" cap="flat" cmpd="sng" algn="ctr">
            <a:solidFill>
              <a:srgbClr val="4F81BD"/>
            </a:solidFill>
            <a:prstDash val="solid"/>
          </a:ln>
          <a:effectLst>
            <a:outerShdw blurRad="40000" dist="20000" dir="5400000" rotWithShape="0">
              <a:srgbClr val="000000">
                <a:alpha val="38000"/>
              </a:srgbClr>
            </a:outerShdw>
          </a:effectLst>
        </p:spPr>
        <p:txBody>
          <a:bodyPr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s-ES" sz="1800" b="0" i="0" u="none" strike="noStrike" kern="0" cap="none" spc="0" normalizeH="0" baseline="0" noProof="0">
              <a:ln>
                <a:noFill/>
              </a:ln>
              <a:solidFill>
                <a:prstClr val="black"/>
              </a:solidFill>
              <a:effectLst/>
              <a:uLnTx/>
              <a:uFillTx/>
              <a:latin typeface="Calibri"/>
              <a:ea typeface="+mn-ea"/>
              <a:cs typeface="+mn-cs"/>
            </a:endParaRPr>
          </a:p>
        </p:txBody>
      </p:sp>
      <p:sp>
        <p:nvSpPr>
          <p:cNvPr id="6" name="Rectángulo 5">
            <a:extLst>
              <a:ext uri="{FF2B5EF4-FFF2-40B4-BE49-F238E27FC236}">
                <a16:creationId xmlns:a16="http://schemas.microsoft.com/office/drawing/2014/main" id="{2CE1CEF0-039F-42BC-10D6-9E1EE0A13001}"/>
              </a:ext>
            </a:extLst>
          </p:cNvPr>
          <p:cNvSpPr/>
          <p:nvPr/>
        </p:nvSpPr>
        <p:spPr>
          <a:xfrm>
            <a:off x="5196506" y="2582897"/>
            <a:ext cx="2182378" cy="707886"/>
          </a:xfrm>
          <a:prstGeom prst="rect">
            <a:avLst/>
          </a:prstGeom>
        </p:spPr>
        <p:txBody>
          <a:bodyPr wrap="square">
            <a:spAutoFit/>
          </a:bodyPr>
          <a:lstStyle/>
          <a:p>
            <a:r>
              <a:rPr lang="es-ES_tradnl" sz="2000" dirty="0">
                <a:solidFill>
                  <a:schemeClr val="tx1">
                    <a:lumMod val="50000"/>
                    <a:lumOff val="50000"/>
                  </a:schemeClr>
                </a:solidFill>
                <a:latin typeface="Calibri Light" panose="020F0302020204030204" pitchFamily="34" charset="0"/>
                <a:cs typeface="Calibri Light" panose="020F0302020204030204" pitchFamily="34" charset="0"/>
              </a:rPr>
              <a:t>95,46 % de Bizkaia</a:t>
            </a:r>
          </a:p>
          <a:p>
            <a:r>
              <a:rPr lang="es-ES_tradnl" sz="2000" dirty="0">
                <a:solidFill>
                  <a:schemeClr val="tx1">
                    <a:lumMod val="50000"/>
                    <a:lumOff val="50000"/>
                  </a:schemeClr>
                </a:solidFill>
                <a:latin typeface="Calibri Light" panose="020F0302020204030204" pitchFamily="34" charset="0"/>
                <a:cs typeface="Calibri Light" panose="020F0302020204030204" pitchFamily="34" charset="0"/>
              </a:rPr>
              <a:t>50 % del Pa</a:t>
            </a:r>
            <a:r>
              <a:rPr lang="es-ES_tradnl" altLang="ja-JP" sz="2000" dirty="0">
                <a:solidFill>
                  <a:schemeClr val="tx1">
                    <a:lumMod val="50000"/>
                    <a:lumOff val="50000"/>
                  </a:schemeClr>
                </a:solidFill>
                <a:latin typeface="Calibri Light" panose="020F0302020204030204" pitchFamily="34" charset="0"/>
                <a:cs typeface="Calibri Light" panose="020F0302020204030204" pitchFamily="34" charset="0"/>
              </a:rPr>
              <a:t>ís Vasco</a:t>
            </a:r>
            <a:endParaRPr lang="es-ES" sz="2000" dirty="0">
              <a:latin typeface="Calibri" panose="020F0502020204030204" pitchFamily="34" charset="0"/>
            </a:endParaRPr>
          </a:p>
        </p:txBody>
      </p:sp>
    </p:spTree>
    <p:extLst>
      <p:ext uri="{BB962C8B-B14F-4D97-AF65-F5344CB8AC3E}">
        <p14:creationId xmlns:p14="http://schemas.microsoft.com/office/powerpoint/2010/main" val="37910154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B26F67-908C-E160-86C8-8D338C9865F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F831884-6675-0C37-C380-308F5CBD1219}"/>
              </a:ext>
            </a:extLst>
          </p:cNvPr>
          <p:cNvSpPr>
            <a:spLocks noGrp="1"/>
          </p:cNvSpPr>
          <p:nvPr>
            <p:ph type="title"/>
          </p:nvPr>
        </p:nvSpPr>
        <p:spPr>
          <a:xfrm>
            <a:off x="838200" y="551938"/>
            <a:ext cx="10515600" cy="1325563"/>
          </a:xfrm>
        </p:spPr>
        <p:txBody>
          <a:bodyPr/>
          <a:lstStyle/>
          <a:p>
            <a:endParaRPr lang="ca-ES"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F96DFA98-DC21-46F9-602E-F9FE03AAA95B}"/>
              </a:ext>
            </a:extLst>
          </p:cNvPr>
          <p:cNvSpPr>
            <a:spLocks noGrp="1"/>
          </p:cNvSpPr>
          <p:nvPr>
            <p:ph idx="1"/>
          </p:nvPr>
        </p:nvSpPr>
        <p:spPr>
          <a:xfrm>
            <a:off x="838200" y="2012438"/>
            <a:ext cx="10515600" cy="4351338"/>
          </a:xfrm>
        </p:spPr>
        <p:txBody>
          <a:bodyPr/>
          <a:lstStyle/>
          <a:p>
            <a:endParaRPr lang="ca-ES" dirty="0">
              <a:latin typeface="Arial" panose="020B0604020202020204" pitchFamily="34" charset="0"/>
              <a:cs typeface="Arial" panose="020B0604020202020204" pitchFamily="34" charset="0"/>
            </a:endParaRPr>
          </a:p>
        </p:txBody>
      </p:sp>
      <p:pic>
        <p:nvPicPr>
          <p:cNvPr id="4" name="Imagen 3">
            <a:extLst>
              <a:ext uri="{FF2B5EF4-FFF2-40B4-BE49-F238E27FC236}">
                <a16:creationId xmlns:a16="http://schemas.microsoft.com/office/drawing/2014/main" id="{27AF11FE-5476-2E4C-FEFF-7578508DCE86}"/>
              </a:ext>
            </a:extLst>
          </p:cNvPr>
          <p:cNvPicPr>
            <a:picLocks noChangeAspect="1"/>
          </p:cNvPicPr>
          <p:nvPr/>
        </p:nvPicPr>
        <p:blipFill>
          <a:blip r:embed="rId2"/>
          <a:srcRect/>
          <a:stretch/>
        </p:blipFill>
        <p:spPr>
          <a:xfrm>
            <a:off x="293802" y="165264"/>
            <a:ext cx="11604396" cy="6527472"/>
          </a:xfrm>
          <a:prstGeom prst="rect">
            <a:avLst/>
          </a:prstGeom>
        </p:spPr>
      </p:pic>
    </p:spTree>
    <p:extLst>
      <p:ext uri="{BB962C8B-B14F-4D97-AF65-F5344CB8AC3E}">
        <p14:creationId xmlns:p14="http://schemas.microsoft.com/office/powerpoint/2010/main" val="39375396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903A0F-43F6-BE6F-1B23-B270BBF429A5}"/>
            </a:ext>
          </a:extLst>
        </p:cNvPr>
        <p:cNvGrpSpPr/>
        <p:nvPr/>
      </p:nvGrpSpPr>
      <p:grpSpPr>
        <a:xfrm>
          <a:off x="0" y="0"/>
          <a:ext cx="0" cy="0"/>
          <a:chOff x="0" y="0"/>
          <a:chExt cx="0" cy="0"/>
        </a:xfrm>
      </p:grpSpPr>
      <p:pic>
        <p:nvPicPr>
          <p:cNvPr id="3" name="Imagen 2">
            <a:extLst>
              <a:ext uri="{FF2B5EF4-FFF2-40B4-BE49-F238E27FC236}">
                <a16:creationId xmlns:a16="http://schemas.microsoft.com/office/drawing/2014/main" id="{8EED1635-FB3A-2F20-9D9B-F4870A14C9B0}"/>
              </a:ext>
            </a:extLst>
          </p:cNvPr>
          <p:cNvPicPr>
            <a:picLocks noChangeAspect="1"/>
          </p:cNvPicPr>
          <p:nvPr/>
        </p:nvPicPr>
        <p:blipFill>
          <a:blip r:embed="rId2"/>
          <a:srcRect b="19452"/>
          <a:stretch>
            <a:fillRect/>
          </a:stretch>
        </p:blipFill>
        <p:spPr>
          <a:xfrm>
            <a:off x="1185" y="0"/>
            <a:ext cx="12190815" cy="5523979"/>
          </a:xfrm>
          <a:prstGeom prst="rect">
            <a:avLst/>
          </a:prstGeom>
        </p:spPr>
      </p:pic>
      <p:pic>
        <p:nvPicPr>
          <p:cNvPr id="4" name="Imagen 3">
            <a:extLst>
              <a:ext uri="{FF2B5EF4-FFF2-40B4-BE49-F238E27FC236}">
                <a16:creationId xmlns:a16="http://schemas.microsoft.com/office/drawing/2014/main" id="{06691280-3A45-B769-88E5-66EE22404792}"/>
              </a:ext>
            </a:extLst>
          </p:cNvPr>
          <p:cNvPicPr>
            <a:picLocks noChangeAspect="1"/>
          </p:cNvPicPr>
          <p:nvPr/>
        </p:nvPicPr>
        <p:blipFill>
          <a:blip r:embed="rId3"/>
          <a:stretch>
            <a:fillRect/>
          </a:stretch>
        </p:blipFill>
        <p:spPr>
          <a:xfrm>
            <a:off x="1818921" y="1061812"/>
            <a:ext cx="7724301" cy="5139373"/>
          </a:xfrm>
          <a:prstGeom prst="rect">
            <a:avLst/>
          </a:prstGeom>
        </p:spPr>
      </p:pic>
      <p:pic>
        <p:nvPicPr>
          <p:cNvPr id="5" name="Imagen 4">
            <a:extLst>
              <a:ext uri="{FF2B5EF4-FFF2-40B4-BE49-F238E27FC236}">
                <a16:creationId xmlns:a16="http://schemas.microsoft.com/office/drawing/2014/main" id="{1D696910-69BD-0C05-B78F-A6F9D1A13E1D}"/>
              </a:ext>
            </a:extLst>
          </p:cNvPr>
          <p:cNvPicPr>
            <a:picLocks noChangeAspect="1"/>
          </p:cNvPicPr>
          <p:nvPr/>
        </p:nvPicPr>
        <p:blipFill>
          <a:blip r:embed="rId4"/>
          <a:stretch>
            <a:fillRect/>
          </a:stretch>
        </p:blipFill>
        <p:spPr>
          <a:xfrm>
            <a:off x="8559539" y="5470115"/>
            <a:ext cx="3295394" cy="521333"/>
          </a:xfrm>
          <a:prstGeom prst="rect">
            <a:avLst/>
          </a:prstGeom>
        </p:spPr>
      </p:pic>
    </p:spTree>
    <p:extLst>
      <p:ext uri="{BB962C8B-B14F-4D97-AF65-F5344CB8AC3E}">
        <p14:creationId xmlns:p14="http://schemas.microsoft.com/office/powerpoint/2010/main" val="2776728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903A0F-43F6-BE6F-1B23-B270BBF429A5}"/>
            </a:ext>
          </a:extLst>
        </p:cNvPr>
        <p:cNvGrpSpPr/>
        <p:nvPr/>
      </p:nvGrpSpPr>
      <p:grpSpPr>
        <a:xfrm>
          <a:off x="0" y="0"/>
          <a:ext cx="0" cy="0"/>
          <a:chOff x="0" y="0"/>
          <a:chExt cx="0" cy="0"/>
        </a:xfrm>
      </p:grpSpPr>
      <p:pic>
        <p:nvPicPr>
          <p:cNvPr id="3" name="Imagen 2">
            <a:extLst>
              <a:ext uri="{FF2B5EF4-FFF2-40B4-BE49-F238E27FC236}">
                <a16:creationId xmlns:a16="http://schemas.microsoft.com/office/drawing/2014/main" id="{D02F476D-3EBC-78A1-9951-27658808E216}"/>
              </a:ext>
            </a:extLst>
          </p:cNvPr>
          <p:cNvPicPr>
            <a:picLocks noChangeAspect="1"/>
          </p:cNvPicPr>
          <p:nvPr/>
        </p:nvPicPr>
        <p:blipFill>
          <a:blip r:embed="rId2"/>
          <a:srcRect b="19452"/>
          <a:stretch>
            <a:fillRect/>
          </a:stretch>
        </p:blipFill>
        <p:spPr>
          <a:xfrm>
            <a:off x="1185" y="0"/>
            <a:ext cx="12190815" cy="5523979"/>
          </a:xfrm>
          <a:prstGeom prst="rect">
            <a:avLst/>
          </a:prstGeom>
        </p:spPr>
      </p:pic>
      <p:pic>
        <p:nvPicPr>
          <p:cNvPr id="5" name="Imagen 4">
            <a:extLst>
              <a:ext uri="{FF2B5EF4-FFF2-40B4-BE49-F238E27FC236}">
                <a16:creationId xmlns:a16="http://schemas.microsoft.com/office/drawing/2014/main" id="{1D696910-69BD-0C05-B78F-A6F9D1A13E1D}"/>
              </a:ext>
            </a:extLst>
          </p:cNvPr>
          <p:cNvPicPr>
            <a:picLocks noChangeAspect="1"/>
          </p:cNvPicPr>
          <p:nvPr/>
        </p:nvPicPr>
        <p:blipFill>
          <a:blip r:embed="rId3"/>
          <a:stretch>
            <a:fillRect/>
          </a:stretch>
        </p:blipFill>
        <p:spPr>
          <a:xfrm>
            <a:off x="8559539" y="5470115"/>
            <a:ext cx="3295394" cy="521333"/>
          </a:xfrm>
          <a:prstGeom prst="rect">
            <a:avLst/>
          </a:prstGeom>
        </p:spPr>
      </p:pic>
      <p:grpSp>
        <p:nvGrpSpPr>
          <p:cNvPr id="2" name="Grupo 1">
            <a:extLst>
              <a:ext uri="{FF2B5EF4-FFF2-40B4-BE49-F238E27FC236}">
                <a16:creationId xmlns:a16="http://schemas.microsoft.com/office/drawing/2014/main" id="{2EE2D5CE-8717-B7F0-CA66-AF391B58F651}"/>
              </a:ext>
            </a:extLst>
          </p:cNvPr>
          <p:cNvGrpSpPr/>
          <p:nvPr/>
        </p:nvGrpSpPr>
        <p:grpSpPr>
          <a:xfrm>
            <a:off x="0" y="1173911"/>
            <a:ext cx="8640532" cy="4817537"/>
            <a:chOff x="-664680" y="911476"/>
            <a:chExt cx="9107530" cy="5294023"/>
          </a:xfrm>
        </p:grpSpPr>
        <p:sp>
          <p:nvSpPr>
            <p:cNvPr id="4" name="Elipse 3">
              <a:extLst>
                <a:ext uri="{FF2B5EF4-FFF2-40B4-BE49-F238E27FC236}">
                  <a16:creationId xmlns:a16="http://schemas.microsoft.com/office/drawing/2014/main" id="{2D807334-CF73-0AA2-5AC5-1AD9BC023CC8}"/>
                </a:ext>
              </a:extLst>
            </p:cNvPr>
            <p:cNvSpPr/>
            <p:nvPr/>
          </p:nvSpPr>
          <p:spPr>
            <a:xfrm rot="20889126">
              <a:off x="1192268" y="1868590"/>
              <a:ext cx="6759461" cy="3637146"/>
            </a:xfrm>
            <a:prstGeom prst="ellipse">
              <a:avLst/>
            </a:prstGeom>
            <a:noFill/>
            <a:ln w="136525" cap="flat" cmpd="sng" algn="ctr">
              <a:solidFill>
                <a:srgbClr val="F79646">
                  <a:lumMod val="50000"/>
                  <a:alpha val="33000"/>
                </a:srgbClr>
              </a:solidFill>
              <a:prstDash val="solid"/>
            </a:ln>
            <a:effectLst/>
          </p:spPr>
          <p:txBody>
            <a:bodyPr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sp>
          <p:nvSpPr>
            <p:cNvPr id="7" name="11 Rectángulo redondeado">
              <a:extLst>
                <a:ext uri="{FF2B5EF4-FFF2-40B4-BE49-F238E27FC236}">
                  <a16:creationId xmlns:a16="http://schemas.microsoft.com/office/drawing/2014/main" id="{BBB24235-5A77-9212-1615-C371CF930287}"/>
                </a:ext>
              </a:extLst>
            </p:cNvPr>
            <p:cNvSpPr/>
            <p:nvPr/>
          </p:nvSpPr>
          <p:spPr>
            <a:xfrm>
              <a:off x="-395481" y="3643176"/>
              <a:ext cx="4481861" cy="821621"/>
            </a:xfrm>
            <a:prstGeom prst="roundRect">
              <a:avLst/>
            </a:prstGeom>
            <a:solidFill>
              <a:srgbClr val="F79646">
                <a:lumMod val="75000"/>
              </a:srgbClr>
            </a:solidFill>
            <a:ln w="25400" cap="flat" cmpd="sng" algn="ctr">
              <a:noFill/>
              <a:prstDash val="solid"/>
            </a:ln>
            <a:effectLst/>
          </p:spPr>
          <p:txBody>
            <a:body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sp>
          <p:nvSpPr>
            <p:cNvPr id="8" name="CuadroTexto 7">
              <a:extLst>
                <a:ext uri="{FF2B5EF4-FFF2-40B4-BE49-F238E27FC236}">
                  <a16:creationId xmlns:a16="http://schemas.microsoft.com/office/drawing/2014/main" id="{E38B28EA-0B77-845A-B3B7-EBAF33205ABA}"/>
                </a:ext>
              </a:extLst>
            </p:cNvPr>
            <p:cNvSpPr txBox="1"/>
            <p:nvPr/>
          </p:nvSpPr>
          <p:spPr>
            <a:xfrm>
              <a:off x="-664680" y="3644440"/>
              <a:ext cx="4566842" cy="783420"/>
            </a:xfrm>
            <a:prstGeom prst="rect">
              <a:avLst/>
            </a:prstGeom>
            <a:noFill/>
            <a:effectLst>
              <a:innerShdw dist="50800" dir="13500000">
                <a:srgbClr val="000000">
                  <a:alpha val="50000"/>
                </a:srgbClr>
              </a:innerShdw>
            </a:effectLst>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defTabSz="457200" eaLnBrk="1" fontAlgn="base" hangingPunct="1">
                <a:lnSpc>
                  <a:spcPct val="130000"/>
                </a:lnSpc>
                <a:spcBef>
                  <a:spcPct val="0"/>
                </a:spcBef>
                <a:spcAft>
                  <a:spcPct val="0"/>
                </a:spcAft>
              </a:pPr>
              <a:r>
                <a:rPr lang="es-ES" altLang="es-ES" sz="1800" b="1" dirty="0">
                  <a:solidFill>
                    <a:prstClr val="white"/>
                  </a:solidFill>
                  <a:latin typeface="Calibri"/>
                </a:rPr>
                <a:t>Situación del </a:t>
              </a:r>
            </a:p>
            <a:p>
              <a:pPr algn="ctr" defTabSz="457200" eaLnBrk="1" fontAlgn="base" hangingPunct="1">
                <a:lnSpc>
                  <a:spcPct val="130000"/>
                </a:lnSpc>
                <a:spcBef>
                  <a:spcPct val="0"/>
                </a:spcBef>
                <a:spcAft>
                  <a:spcPct val="0"/>
                </a:spcAft>
              </a:pPr>
              <a:r>
                <a:rPr lang="es-ES" altLang="es-ES" sz="1800" b="1" dirty="0">
                  <a:solidFill>
                    <a:prstClr val="white"/>
                  </a:solidFill>
                  <a:latin typeface="Calibri"/>
                </a:rPr>
                <a:t>Sistema General de Saneamiento</a:t>
              </a:r>
              <a:endParaRPr lang="es-ES_tradnl" altLang="es-ES" sz="1800" b="1" dirty="0">
                <a:solidFill>
                  <a:prstClr val="white"/>
                </a:solidFill>
                <a:latin typeface="Calibri"/>
              </a:endParaRPr>
            </a:p>
          </p:txBody>
        </p:sp>
        <p:sp>
          <p:nvSpPr>
            <p:cNvPr id="9" name="Elipse 8">
              <a:extLst>
                <a:ext uri="{FF2B5EF4-FFF2-40B4-BE49-F238E27FC236}">
                  <a16:creationId xmlns:a16="http://schemas.microsoft.com/office/drawing/2014/main" id="{665D2248-DA67-D3D4-D93F-060D0D29336F}"/>
                </a:ext>
              </a:extLst>
            </p:cNvPr>
            <p:cNvSpPr/>
            <p:nvPr/>
          </p:nvSpPr>
          <p:spPr>
            <a:xfrm>
              <a:off x="1323758" y="2090257"/>
              <a:ext cx="1428900" cy="1428900"/>
            </a:xfrm>
            <a:prstGeom prst="ellipse">
              <a:avLst/>
            </a:prstGeom>
            <a:solidFill>
              <a:srgbClr val="F79646">
                <a:lumMod val="75000"/>
              </a:srgbClr>
            </a:solidFill>
            <a:ln w="25400" cap="flat" cmpd="sng" algn="ctr">
              <a:solidFill>
                <a:sysClr val="window" lastClr="FFFFFF">
                  <a:hueOff val="0"/>
                  <a:satOff val="0"/>
                  <a:lumOff val="0"/>
                  <a:alphaOff val="0"/>
                </a:sysClr>
              </a:solidFill>
              <a:prstDash val="solid"/>
            </a:ln>
            <a:effectLst/>
          </p:spPr>
          <p:txBody>
            <a:bodyPr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s-ES" sz="1400" b="0" i="0" u="none" strike="noStrike" kern="0" cap="none" spc="0" normalizeH="0" baseline="0" noProof="0">
                <a:ln>
                  <a:noFill/>
                </a:ln>
                <a:solidFill>
                  <a:prstClr val="white"/>
                </a:solidFill>
                <a:effectLst/>
                <a:uLnTx/>
                <a:uFillTx/>
                <a:latin typeface="Calibri"/>
                <a:ea typeface="+mn-ea"/>
                <a:cs typeface="+mn-cs"/>
              </a:endParaRPr>
            </a:p>
          </p:txBody>
        </p:sp>
        <p:sp>
          <p:nvSpPr>
            <p:cNvPr id="10" name="25 Rectángulo">
              <a:extLst>
                <a:ext uri="{FF2B5EF4-FFF2-40B4-BE49-F238E27FC236}">
                  <a16:creationId xmlns:a16="http://schemas.microsoft.com/office/drawing/2014/main" id="{74C1223D-0448-1951-9E9C-CAB67CC1E35A}"/>
                </a:ext>
              </a:extLst>
            </p:cNvPr>
            <p:cNvSpPr/>
            <p:nvPr/>
          </p:nvSpPr>
          <p:spPr>
            <a:xfrm>
              <a:off x="1405742" y="2363184"/>
              <a:ext cx="1280645" cy="908554"/>
            </a:xfrm>
            <a:prstGeom prst="rect">
              <a:avLst/>
            </a:prstGeom>
            <a:noFill/>
            <a:ln>
              <a:noFill/>
            </a:ln>
            <a:effectLst/>
          </p:spPr>
          <p:txBody>
            <a:bodyPr spcFirstLastPara="0" vert="horz" wrap="square" lIns="120968" tIns="0" rIns="120968" bIns="0" numCol="1" spcCol="1270" anchor="ctr" anchorCtr="0">
              <a:noAutofit/>
            </a:bodyPr>
            <a:lstStyle/>
            <a:p>
              <a:pPr marL="0" marR="0" lvl="0" indent="0" algn="ctr" defTabSz="1033463" eaLnBrk="1" fontAlgn="base" latinLnBrk="0" hangingPunct="1">
                <a:lnSpc>
                  <a:spcPts val="1845"/>
                </a:lnSpc>
                <a:spcBef>
                  <a:spcPct val="0"/>
                </a:spcBef>
                <a:spcAft>
                  <a:spcPts val="0"/>
                </a:spcAft>
                <a:buClrTx/>
                <a:buSzTx/>
                <a:buFontTx/>
                <a:buNone/>
                <a:tabLst/>
                <a:defRPr/>
              </a:pPr>
              <a:r>
                <a:rPr kumimoji="0" lang="es-ES" sz="2000" b="0" i="0" u="none" strike="noStrike" kern="0" cap="none" spc="0" normalizeH="0" baseline="0" noProof="0" dirty="0">
                  <a:ln>
                    <a:noFill/>
                  </a:ln>
                  <a:solidFill>
                    <a:prstClr val="white"/>
                  </a:solidFill>
                  <a:effectLst/>
                  <a:uLnTx/>
                  <a:uFillTx/>
                  <a:latin typeface="Calibri"/>
                  <a:ea typeface="+mn-ea"/>
                  <a:cs typeface="Calibri" panose="020F0502020204030204" pitchFamily="34" charset="0"/>
                </a:rPr>
                <a:t>96,16 %</a:t>
              </a:r>
            </a:p>
            <a:p>
              <a:pPr marL="0" marR="0" lvl="0" indent="0" algn="ctr" defTabSz="1033463" eaLnBrk="1" fontAlgn="base" latinLnBrk="0" hangingPunct="1">
                <a:lnSpc>
                  <a:spcPts val="1395"/>
                </a:lnSpc>
                <a:spcBef>
                  <a:spcPct val="0"/>
                </a:spcBef>
                <a:spcAft>
                  <a:spcPts val="0"/>
                </a:spcAft>
                <a:buClrTx/>
                <a:buSzTx/>
                <a:buFontTx/>
                <a:buNone/>
                <a:tabLst/>
                <a:defRPr/>
              </a:pPr>
              <a:r>
                <a:rPr kumimoji="0" lang="es-ES" sz="1400" b="0" i="0" u="none" strike="noStrike" kern="0" cap="none" spc="0" normalizeH="0" baseline="0" noProof="0" dirty="0">
                  <a:ln>
                    <a:noFill/>
                  </a:ln>
                  <a:solidFill>
                    <a:prstClr val="white"/>
                  </a:solidFill>
                  <a:effectLst/>
                  <a:uLnTx/>
                  <a:uFillTx/>
                  <a:latin typeface="Calibri Light" panose="020F0302020204030204" pitchFamily="34" charset="0"/>
                  <a:ea typeface="+mn-ea"/>
                  <a:cs typeface="Calibri Light" panose="020F0302020204030204" pitchFamily="34" charset="0"/>
                </a:rPr>
                <a:t>Aguas residuales recogidas</a:t>
              </a:r>
            </a:p>
          </p:txBody>
        </p:sp>
        <p:sp>
          <p:nvSpPr>
            <p:cNvPr id="11" name="Elipse 10">
              <a:extLst>
                <a:ext uri="{FF2B5EF4-FFF2-40B4-BE49-F238E27FC236}">
                  <a16:creationId xmlns:a16="http://schemas.microsoft.com/office/drawing/2014/main" id="{6D9426C5-95B8-6CF8-BF2A-04BA3613D7F8}"/>
                </a:ext>
              </a:extLst>
            </p:cNvPr>
            <p:cNvSpPr/>
            <p:nvPr/>
          </p:nvSpPr>
          <p:spPr>
            <a:xfrm>
              <a:off x="3111675" y="1393203"/>
              <a:ext cx="1394107" cy="1394107"/>
            </a:xfrm>
            <a:prstGeom prst="ellipse">
              <a:avLst/>
            </a:prstGeom>
            <a:solidFill>
              <a:srgbClr val="F79646">
                <a:lumMod val="75000"/>
              </a:srgbClr>
            </a:solidFill>
            <a:ln w="25400" cap="flat" cmpd="sng" algn="ctr">
              <a:solidFill>
                <a:sysClr val="window" lastClr="FFFFFF">
                  <a:hueOff val="0"/>
                  <a:satOff val="0"/>
                  <a:lumOff val="0"/>
                  <a:alphaOff val="0"/>
                </a:sysClr>
              </a:solidFill>
              <a:prstDash val="solid"/>
            </a:ln>
            <a:effectLst/>
          </p:spPr>
          <p:txBody>
            <a:bodyPr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s-ES" sz="1400" b="0" i="0" u="none" strike="noStrike" kern="0" cap="none" spc="0" normalizeH="0" baseline="0" noProof="0">
                <a:ln>
                  <a:noFill/>
                </a:ln>
                <a:solidFill>
                  <a:prstClr val="white"/>
                </a:solidFill>
                <a:effectLst/>
                <a:uLnTx/>
                <a:uFillTx/>
                <a:latin typeface="Calibri"/>
                <a:ea typeface="+mn-ea"/>
                <a:cs typeface="+mn-cs"/>
              </a:endParaRPr>
            </a:p>
          </p:txBody>
        </p:sp>
        <p:sp>
          <p:nvSpPr>
            <p:cNvPr id="12" name="25 Rectángulo">
              <a:extLst>
                <a:ext uri="{FF2B5EF4-FFF2-40B4-BE49-F238E27FC236}">
                  <a16:creationId xmlns:a16="http://schemas.microsoft.com/office/drawing/2014/main" id="{9848FE57-11A0-7CAE-41CF-B72767F8CCD7}"/>
                </a:ext>
              </a:extLst>
            </p:cNvPr>
            <p:cNvSpPr/>
            <p:nvPr/>
          </p:nvSpPr>
          <p:spPr>
            <a:xfrm>
              <a:off x="3070584" y="1838100"/>
              <a:ext cx="1476287" cy="619332"/>
            </a:xfrm>
            <a:prstGeom prst="rect">
              <a:avLst/>
            </a:prstGeom>
            <a:noFill/>
            <a:ln>
              <a:noFill/>
            </a:ln>
            <a:effectLst/>
          </p:spPr>
          <p:txBody>
            <a:bodyPr spcFirstLastPara="0" vert="horz" wrap="square" lIns="120968" tIns="0" rIns="120968" bIns="0" numCol="1" spcCol="1270" anchor="ctr" anchorCtr="0">
              <a:noAutofit/>
            </a:bodyPr>
            <a:lstStyle/>
            <a:p>
              <a:pPr marL="0" marR="0" lvl="0" indent="0" algn="ctr" defTabSz="1033463" eaLnBrk="1" fontAlgn="base" latinLnBrk="0" hangingPunct="1">
                <a:lnSpc>
                  <a:spcPts val="1845"/>
                </a:lnSpc>
                <a:spcBef>
                  <a:spcPct val="0"/>
                </a:spcBef>
                <a:spcAft>
                  <a:spcPts val="0"/>
                </a:spcAft>
                <a:buClrTx/>
                <a:buSzTx/>
                <a:buFontTx/>
                <a:buNone/>
                <a:tabLst/>
                <a:defRPr/>
              </a:pPr>
              <a:r>
                <a:rPr kumimoji="0" lang="es-ES_tradnl" sz="2000" b="1" i="0" u="none" strike="noStrike" kern="0" cap="none" spc="0" normalizeH="0" baseline="0" noProof="0" dirty="0">
                  <a:ln>
                    <a:noFill/>
                  </a:ln>
                  <a:solidFill>
                    <a:prstClr val="white"/>
                  </a:solidFill>
                  <a:effectLst/>
                  <a:uLnTx/>
                  <a:uFillTx/>
                  <a:latin typeface="Calibri Light" panose="020F0302020204030204" pitchFamily="34" charset="0"/>
                  <a:ea typeface="+mn-ea"/>
                  <a:cs typeface="Calibri Light" panose="020F0302020204030204" pitchFamily="34" charset="0"/>
                </a:rPr>
                <a:t>923.646</a:t>
              </a:r>
              <a:endParaRPr kumimoji="0" lang="es-ES_tradnl" sz="2000" b="0" i="0" u="none" strike="noStrike" kern="0" cap="none" spc="0" normalizeH="0" baseline="0" noProof="0" dirty="0">
                <a:ln>
                  <a:noFill/>
                </a:ln>
                <a:solidFill>
                  <a:prstClr val="white"/>
                </a:solidFill>
                <a:effectLst/>
                <a:uLnTx/>
                <a:uFillTx/>
                <a:latin typeface="Calibri"/>
                <a:ea typeface="+mn-ea"/>
                <a:cs typeface="Calibri" panose="020F0502020204030204" pitchFamily="34" charset="0"/>
              </a:endParaRPr>
            </a:p>
            <a:p>
              <a:pPr marL="0" marR="0" lvl="0" indent="0" algn="ctr" defTabSz="1033463" eaLnBrk="1" fontAlgn="base" latinLnBrk="0" hangingPunct="1">
                <a:lnSpc>
                  <a:spcPts val="1395"/>
                </a:lnSpc>
                <a:spcBef>
                  <a:spcPct val="0"/>
                </a:spcBef>
                <a:spcAft>
                  <a:spcPts val="0"/>
                </a:spcAft>
                <a:buClrTx/>
                <a:buSzTx/>
                <a:buFontTx/>
                <a:buNone/>
                <a:tabLst/>
                <a:defRPr/>
              </a:pPr>
              <a:r>
                <a:rPr kumimoji="0" lang="es-ES_tradnl" sz="1400" b="0" i="0" u="none" strike="noStrike" kern="0" cap="none" spc="0" normalizeH="0" baseline="0" noProof="0" dirty="0">
                  <a:ln>
                    <a:noFill/>
                  </a:ln>
                  <a:solidFill>
                    <a:prstClr val="white"/>
                  </a:solidFill>
                  <a:effectLst/>
                  <a:uLnTx/>
                  <a:uFillTx/>
                  <a:latin typeface="Calibri Light" panose="020F0302020204030204" pitchFamily="34" charset="0"/>
                  <a:ea typeface="+mn-ea"/>
                  <a:cs typeface="Calibri Light" panose="020F0302020204030204" pitchFamily="34" charset="0"/>
                </a:rPr>
                <a:t>Habitantes equivalentes</a:t>
              </a:r>
            </a:p>
          </p:txBody>
        </p:sp>
        <p:sp>
          <p:nvSpPr>
            <p:cNvPr id="13" name="Elipse 12">
              <a:extLst>
                <a:ext uri="{FF2B5EF4-FFF2-40B4-BE49-F238E27FC236}">
                  <a16:creationId xmlns:a16="http://schemas.microsoft.com/office/drawing/2014/main" id="{DC6BE5EA-23D5-6214-CD3C-C9CA63D1850E}"/>
                </a:ext>
              </a:extLst>
            </p:cNvPr>
            <p:cNvSpPr/>
            <p:nvPr/>
          </p:nvSpPr>
          <p:spPr>
            <a:xfrm>
              <a:off x="6754177" y="1520195"/>
              <a:ext cx="1394107" cy="1394107"/>
            </a:xfrm>
            <a:prstGeom prst="ellipse">
              <a:avLst/>
            </a:prstGeom>
            <a:solidFill>
              <a:srgbClr val="F79646">
                <a:lumMod val="75000"/>
              </a:srgbClr>
            </a:solidFill>
            <a:ln w="25400" cap="flat" cmpd="sng" algn="ctr">
              <a:solidFill>
                <a:sysClr val="window" lastClr="FFFFFF">
                  <a:hueOff val="0"/>
                  <a:satOff val="0"/>
                  <a:lumOff val="0"/>
                  <a:alphaOff val="0"/>
                </a:sysClr>
              </a:solidFill>
              <a:prstDash val="solid"/>
            </a:ln>
            <a:effectLst/>
          </p:spPr>
          <p:txBody>
            <a:bodyPr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s-ES" sz="1400" b="0" i="0" u="none" strike="noStrike" kern="0" cap="none" spc="0" normalizeH="0" baseline="0" noProof="0">
                <a:ln>
                  <a:noFill/>
                </a:ln>
                <a:solidFill>
                  <a:prstClr val="white"/>
                </a:solidFill>
                <a:effectLst/>
                <a:uLnTx/>
                <a:uFillTx/>
                <a:latin typeface="Calibri"/>
                <a:ea typeface="+mn-ea"/>
                <a:cs typeface="+mn-cs"/>
              </a:endParaRPr>
            </a:p>
          </p:txBody>
        </p:sp>
        <p:sp>
          <p:nvSpPr>
            <p:cNvPr id="14" name="25 Rectángulo">
              <a:extLst>
                <a:ext uri="{FF2B5EF4-FFF2-40B4-BE49-F238E27FC236}">
                  <a16:creationId xmlns:a16="http://schemas.microsoft.com/office/drawing/2014/main" id="{0BC7CB85-2341-E0AC-3547-D78132C0FC4E}"/>
                </a:ext>
              </a:extLst>
            </p:cNvPr>
            <p:cNvSpPr/>
            <p:nvPr/>
          </p:nvSpPr>
          <p:spPr>
            <a:xfrm>
              <a:off x="6709771" y="1745957"/>
              <a:ext cx="1511774" cy="903577"/>
            </a:xfrm>
            <a:prstGeom prst="rect">
              <a:avLst/>
            </a:prstGeom>
            <a:noFill/>
            <a:ln>
              <a:noFill/>
            </a:ln>
            <a:effectLst/>
          </p:spPr>
          <p:txBody>
            <a:bodyPr spcFirstLastPara="0" vert="horz" wrap="square" lIns="120968" tIns="0" rIns="120968" bIns="0" numCol="1" spcCol="1270" anchor="ctr" anchorCtr="0">
              <a:noAutofit/>
            </a:bodyPr>
            <a:lstStyle/>
            <a:p>
              <a:pPr marL="0" marR="0" lvl="0" indent="0" algn="ctr" defTabSz="1033463" eaLnBrk="1" fontAlgn="base" latinLnBrk="0" hangingPunct="1">
                <a:lnSpc>
                  <a:spcPts val="1845"/>
                </a:lnSpc>
                <a:spcBef>
                  <a:spcPct val="0"/>
                </a:spcBef>
                <a:spcAft>
                  <a:spcPts val="0"/>
                </a:spcAft>
                <a:buClrTx/>
                <a:buSzTx/>
                <a:buFontTx/>
                <a:buNone/>
                <a:tabLst/>
                <a:defRPr/>
              </a:pPr>
              <a:r>
                <a:rPr kumimoji="0" lang="es-ES_tradnl" sz="2000" b="0" i="0" u="none" strike="noStrike" kern="0" cap="none" spc="0" normalizeH="0" baseline="0" noProof="0" dirty="0">
                  <a:ln>
                    <a:noFill/>
                  </a:ln>
                  <a:solidFill>
                    <a:prstClr val="white"/>
                  </a:solidFill>
                  <a:effectLst/>
                  <a:uLnTx/>
                  <a:uFillTx/>
                  <a:latin typeface="Calibri"/>
                  <a:ea typeface="+mn-ea"/>
                  <a:cs typeface="Calibri" panose="020F0502020204030204" pitchFamily="34" charset="0"/>
                </a:rPr>
                <a:t>32 EDAR</a:t>
              </a:r>
            </a:p>
            <a:p>
              <a:pPr marL="0" marR="0" lvl="0" indent="0" algn="ctr" defTabSz="1033463" eaLnBrk="1" fontAlgn="base" latinLnBrk="0" hangingPunct="1">
                <a:lnSpc>
                  <a:spcPts val="1395"/>
                </a:lnSpc>
                <a:spcBef>
                  <a:spcPct val="0"/>
                </a:spcBef>
                <a:spcAft>
                  <a:spcPts val="0"/>
                </a:spcAft>
                <a:buClrTx/>
                <a:buSzTx/>
                <a:buFontTx/>
                <a:buNone/>
                <a:tabLst/>
                <a:defRPr/>
              </a:pPr>
              <a:r>
                <a:rPr kumimoji="0" lang="es-ES_tradnl" sz="1400" b="0" i="0" u="none" strike="noStrike" kern="0" cap="none" spc="0" normalizeH="0" baseline="0" noProof="0" dirty="0">
                  <a:ln>
                    <a:noFill/>
                  </a:ln>
                  <a:solidFill>
                    <a:prstClr val="white"/>
                  </a:solidFill>
                  <a:effectLst/>
                  <a:uLnTx/>
                  <a:uFillTx/>
                  <a:latin typeface="Calibri Light" panose="020F0302020204030204" pitchFamily="34" charset="0"/>
                  <a:ea typeface="+mn-ea"/>
                  <a:cs typeface="Calibri Light" panose="020F0302020204030204" pitchFamily="34" charset="0"/>
                </a:rPr>
                <a:t>Cada una con su sistema propio</a:t>
              </a:r>
            </a:p>
          </p:txBody>
        </p:sp>
        <p:sp>
          <p:nvSpPr>
            <p:cNvPr id="15" name="Elipse 14">
              <a:extLst>
                <a:ext uri="{FF2B5EF4-FFF2-40B4-BE49-F238E27FC236}">
                  <a16:creationId xmlns:a16="http://schemas.microsoft.com/office/drawing/2014/main" id="{49FB133D-F0FC-3640-8D30-6C86D9309E66}"/>
                </a:ext>
              </a:extLst>
            </p:cNvPr>
            <p:cNvSpPr/>
            <p:nvPr/>
          </p:nvSpPr>
          <p:spPr>
            <a:xfrm>
              <a:off x="7124870" y="3253180"/>
              <a:ext cx="1241854" cy="1241854"/>
            </a:xfrm>
            <a:prstGeom prst="ellipse">
              <a:avLst/>
            </a:prstGeom>
            <a:solidFill>
              <a:srgbClr val="F79646">
                <a:lumMod val="75000"/>
              </a:srgbClr>
            </a:solidFill>
            <a:ln w="25400" cap="flat" cmpd="sng" algn="ctr">
              <a:solidFill>
                <a:sysClr val="window" lastClr="FFFFFF">
                  <a:hueOff val="0"/>
                  <a:satOff val="0"/>
                  <a:lumOff val="0"/>
                  <a:alphaOff val="0"/>
                </a:sysClr>
              </a:solidFill>
              <a:prstDash val="solid"/>
            </a:ln>
            <a:effectLst/>
          </p:spPr>
          <p:txBody>
            <a:bodyPr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s-ES" sz="1400" b="0" i="0" u="none" strike="noStrike" kern="0" cap="none" spc="0" normalizeH="0" baseline="0" noProof="0">
                <a:ln>
                  <a:noFill/>
                </a:ln>
                <a:solidFill>
                  <a:prstClr val="white"/>
                </a:solidFill>
                <a:effectLst/>
                <a:uLnTx/>
                <a:uFillTx/>
                <a:latin typeface="Calibri"/>
                <a:ea typeface="+mn-ea"/>
                <a:cs typeface="+mn-cs"/>
              </a:endParaRPr>
            </a:p>
          </p:txBody>
        </p:sp>
        <p:sp>
          <p:nvSpPr>
            <p:cNvPr id="16" name="25 Rectángulo">
              <a:extLst>
                <a:ext uri="{FF2B5EF4-FFF2-40B4-BE49-F238E27FC236}">
                  <a16:creationId xmlns:a16="http://schemas.microsoft.com/office/drawing/2014/main" id="{6F7EC299-B5E0-03FD-701C-8C8BBA500662}"/>
                </a:ext>
              </a:extLst>
            </p:cNvPr>
            <p:cNvSpPr/>
            <p:nvPr/>
          </p:nvSpPr>
          <p:spPr>
            <a:xfrm>
              <a:off x="7048743" y="3414039"/>
              <a:ext cx="1394107" cy="918952"/>
            </a:xfrm>
            <a:prstGeom prst="rect">
              <a:avLst/>
            </a:prstGeom>
            <a:noFill/>
            <a:ln>
              <a:noFill/>
            </a:ln>
            <a:effectLst/>
          </p:spPr>
          <p:txBody>
            <a:bodyPr spcFirstLastPara="0" vert="horz" wrap="square" lIns="120968" tIns="0" rIns="120968" bIns="0" numCol="1" spcCol="1270" anchor="ctr" anchorCtr="0">
              <a:noAutofit/>
            </a:bodyPr>
            <a:lstStyle/>
            <a:p>
              <a:pPr marL="0" marR="0" lvl="0" indent="0" algn="ctr" defTabSz="1033463" eaLnBrk="1" fontAlgn="base" latinLnBrk="0" hangingPunct="1">
                <a:lnSpc>
                  <a:spcPts val="1845"/>
                </a:lnSpc>
                <a:spcBef>
                  <a:spcPct val="0"/>
                </a:spcBef>
                <a:spcAft>
                  <a:spcPts val="0"/>
                </a:spcAft>
                <a:buClrTx/>
                <a:buSzTx/>
                <a:buFontTx/>
                <a:buNone/>
                <a:tabLst/>
                <a:defRPr/>
              </a:pPr>
              <a:r>
                <a:rPr kumimoji="0" lang="es-ES_tradnl" sz="2000" b="0" i="0" u="none" strike="noStrike" kern="0" cap="none" spc="0" normalizeH="0" baseline="0" noProof="0" dirty="0">
                  <a:ln>
                    <a:noFill/>
                  </a:ln>
                  <a:solidFill>
                    <a:prstClr val="white"/>
                  </a:solidFill>
                  <a:effectLst/>
                  <a:uLnTx/>
                  <a:uFillTx/>
                  <a:latin typeface="Calibri"/>
                  <a:ea typeface="+mn-ea"/>
                  <a:cs typeface="Calibri" panose="020F0502020204030204" pitchFamily="34" charset="0"/>
                </a:rPr>
                <a:t>434 </a:t>
              </a:r>
              <a:r>
                <a:rPr kumimoji="0" lang="es-ES_tradnl" sz="2000" b="0" i="0" u="none" strike="noStrike" kern="0" cap="none" spc="0" normalizeH="0" baseline="0" noProof="0" dirty="0" err="1">
                  <a:ln>
                    <a:noFill/>
                  </a:ln>
                  <a:solidFill>
                    <a:prstClr val="white"/>
                  </a:solidFill>
                  <a:effectLst/>
                  <a:uLnTx/>
                  <a:uFillTx/>
                  <a:latin typeface="Calibri"/>
                  <a:ea typeface="+mn-ea"/>
                  <a:cs typeface="Calibri" panose="020F0502020204030204" pitchFamily="34" charset="0"/>
                </a:rPr>
                <a:t>Kms</a:t>
              </a:r>
              <a:endParaRPr kumimoji="0" lang="es-ES_tradnl" sz="2000" b="0" i="0" u="none" strike="noStrike" kern="0" cap="none" spc="0" normalizeH="0" baseline="0" noProof="0" dirty="0">
                <a:ln>
                  <a:noFill/>
                </a:ln>
                <a:solidFill>
                  <a:prstClr val="white"/>
                </a:solidFill>
                <a:effectLst/>
                <a:uLnTx/>
                <a:uFillTx/>
                <a:latin typeface="Calibri"/>
                <a:ea typeface="+mn-ea"/>
                <a:cs typeface="Calibri" panose="020F0502020204030204" pitchFamily="34" charset="0"/>
              </a:endParaRPr>
            </a:p>
            <a:p>
              <a:pPr marL="0" marR="0" lvl="0" indent="0" algn="ctr" defTabSz="1033463" eaLnBrk="1" fontAlgn="base" latinLnBrk="0" hangingPunct="1">
                <a:lnSpc>
                  <a:spcPts val="1410"/>
                </a:lnSpc>
                <a:spcBef>
                  <a:spcPct val="0"/>
                </a:spcBef>
                <a:spcAft>
                  <a:spcPts val="0"/>
                </a:spcAft>
                <a:buClrTx/>
                <a:buSzTx/>
                <a:buFontTx/>
                <a:buNone/>
                <a:tabLst/>
                <a:defRPr/>
              </a:pPr>
              <a:r>
                <a:rPr kumimoji="0" lang="es-ES_tradnl" sz="1400" b="0" i="0" u="none" strike="noStrike" kern="0" cap="none" spc="0" normalizeH="0" baseline="0" noProof="0" dirty="0">
                  <a:ln>
                    <a:noFill/>
                  </a:ln>
                  <a:solidFill>
                    <a:prstClr val="white"/>
                  </a:solidFill>
                  <a:effectLst/>
                  <a:uLnTx/>
                  <a:uFillTx/>
                  <a:latin typeface="Calibri Light" panose="020F0302020204030204" pitchFamily="34" charset="0"/>
                  <a:ea typeface="+mn-ea"/>
                  <a:cs typeface="Calibri Light" panose="020F0302020204030204" pitchFamily="34" charset="0"/>
                </a:rPr>
                <a:t>Red Primaria</a:t>
              </a:r>
            </a:p>
          </p:txBody>
        </p:sp>
        <p:sp>
          <p:nvSpPr>
            <p:cNvPr id="17" name="Elipse 16">
              <a:extLst>
                <a:ext uri="{FF2B5EF4-FFF2-40B4-BE49-F238E27FC236}">
                  <a16:creationId xmlns:a16="http://schemas.microsoft.com/office/drawing/2014/main" id="{BA9BBA8F-08DD-6B13-6DA5-66FA677EC4EC}"/>
                </a:ext>
              </a:extLst>
            </p:cNvPr>
            <p:cNvSpPr/>
            <p:nvPr/>
          </p:nvSpPr>
          <p:spPr>
            <a:xfrm>
              <a:off x="5786968" y="4321132"/>
              <a:ext cx="1394107" cy="1394107"/>
            </a:xfrm>
            <a:prstGeom prst="ellipse">
              <a:avLst/>
            </a:prstGeom>
            <a:solidFill>
              <a:srgbClr val="F79646">
                <a:lumMod val="75000"/>
              </a:srgbClr>
            </a:solidFill>
            <a:ln w="25400" cap="flat" cmpd="sng" algn="ctr">
              <a:solidFill>
                <a:sysClr val="window" lastClr="FFFFFF">
                  <a:hueOff val="0"/>
                  <a:satOff val="0"/>
                  <a:lumOff val="0"/>
                  <a:alphaOff val="0"/>
                </a:sysClr>
              </a:solidFill>
              <a:prstDash val="solid"/>
            </a:ln>
            <a:effectLst/>
          </p:spPr>
          <p:txBody>
            <a:bodyPr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s-ES" sz="1400" b="0" i="0" u="none" strike="noStrike" kern="0" cap="none" spc="0" normalizeH="0" baseline="0" noProof="0">
                <a:ln>
                  <a:noFill/>
                </a:ln>
                <a:solidFill>
                  <a:prstClr val="white"/>
                </a:solidFill>
                <a:effectLst/>
                <a:uLnTx/>
                <a:uFillTx/>
                <a:latin typeface="Calibri"/>
                <a:ea typeface="+mn-ea"/>
                <a:cs typeface="+mn-cs"/>
              </a:endParaRPr>
            </a:p>
          </p:txBody>
        </p:sp>
        <p:sp>
          <p:nvSpPr>
            <p:cNvPr id="18" name="25 Rectángulo">
              <a:extLst>
                <a:ext uri="{FF2B5EF4-FFF2-40B4-BE49-F238E27FC236}">
                  <a16:creationId xmlns:a16="http://schemas.microsoft.com/office/drawing/2014/main" id="{9F65EF84-1F92-779C-AFAF-3AD529E5D204}"/>
                </a:ext>
              </a:extLst>
            </p:cNvPr>
            <p:cNvSpPr/>
            <p:nvPr/>
          </p:nvSpPr>
          <p:spPr>
            <a:xfrm>
              <a:off x="5748507" y="4527678"/>
              <a:ext cx="1465950" cy="1043311"/>
            </a:xfrm>
            <a:prstGeom prst="rect">
              <a:avLst/>
            </a:prstGeom>
            <a:noFill/>
            <a:ln>
              <a:noFill/>
            </a:ln>
            <a:effectLst/>
          </p:spPr>
          <p:txBody>
            <a:bodyPr spcFirstLastPara="0" vert="horz" wrap="square" lIns="120968" tIns="0" rIns="120968" bIns="0" numCol="1" spcCol="1270" anchor="ctr" anchorCtr="0">
              <a:noAutofit/>
            </a:bodyPr>
            <a:lstStyle/>
            <a:p>
              <a:pPr marL="0" marR="0" lvl="0" indent="0" algn="ctr" defTabSz="1033463" eaLnBrk="1" fontAlgn="base" latinLnBrk="0" hangingPunct="1">
                <a:lnSpc>
                  <a:spcPct val="90000"/>
                </a:lnSpc>
                <a:spcBef>
                  <a:spcPct val="0"/>
                </a:spcBef>
                <a:spcAft>
                  <a:spcPct val="35000"/>
                </a:spcAft>
                <a:buClrTx/>
                <a:buSzTx/>
                <a:buFontTx/>
                <a:buNone/>
                <a:tabLst/>
                <a:defRPr/>
              </a:pPr>
              <a:r>
                <a:rPr kumimoji="0" lang="es-ES_tradnl" sz="2000" b="0" i="0" u="none" strike="noStrike" kern="0" cap="none" spc="0" normalizeH="0" baseline="0" noProof="0" dirty="0">
                  <a:ln>
                    <a:noFill/>
                  </a:ln>
                  <a:solidFill>
                    <a:prstClr val="white"/>
                  </a:solidFill>
                  <a:effectLst/>
                  <a:uLnTx/>
                  <a:uFillTx/>
                  <a:latin typeface="Calibri"/>
                  <a:ea typeface="+mn-ea"/>
                  <a:cs typeface="Calibri" panose="020F0502020204030204" pitchFamily="34" charset="0"/>
                </a:rPr>
                <a:t>322</a:t>
              </a:r>
              <a:br>
                <a:rPr kumimoji="0" lang="es-ES_tradnl" sz="2000" b="0" i="0" u="none" strike="noStrike" kern="0" cap="none" spc="0" normalizeH="0" baseline="0" noProof="0" dirty="0">
                  <a:ln>
                    <a:noFill/>
                  </a:ln>
                  <a:solidFill>
                    <a:prstClr val="white"/>
                  </a:solidFill>
                  <a:effectLst/>
                  <a:uLnTx/>
                  <a:uFillTx/>
                  <a:latin typeface="Calibri"/>
                  <a:ea typeface="+mn-ea"/>
                  <a:cs typeface="Calibri" panose="020F0502020204030204" pitchFamily="34" charset="0"/>
                </a:rPr>
              </a:br>
              <a:r>
                <a:rPr kumimoji="0" lang="es-ES_tradnl" sz="1400" b="0" i="0" u="none" strike="noStrike" kern="0" cap="none" spc="0" normalizeH="0" baseline="0" noProof="0" dirty="0">
                  <a:ln>
                    <a:noFill/>
                  </a:ln>
                  <a:solidFill>
                    <a:prstClr val="white"/>
                  </a:solidFill>
                  <a:effectLst/>
                  <a:uLnTx/>
                  <a:uFillTx/>
                  <a:latin typeface="Calibri Light" panose="020F0302020204030204" pitchFamily="34" charset="0"/>
                  <a:ea typeface="+mn-ea"/>
                  <a:cs typeface="Calibri Light" panose="020F0302020204030204" pitchFamily="34" charset="0"/>
                </a:rPr>
                <a:t>Polígonos industriales conectados al sistema</a:t>
              </a:r>
            </a:p>
          </p:txBody>
        </p:sp>
        <p:sp>
          <p:nvSpPr>
            <p:cNvPr id="19" name="Elipse 18">
              <a:extLst>
                <a:ext uri="{FF2B5EF4-FFF2-40B4-BE49-F238E27FC236}">
                  <a16:creationId xmlns:a16="http://schemas.microsoft.com/office/drawing/2014/main" id="{93B43C36-44D6-36AD-9B6E-350C536FE979}"/>
                </a:ext>
              </a:extLst>
            </p:cNvPr>
            <p:cNvSpPr/>
            <p:nvPr/>
          </p:nvSpPr>
          <p:spPr>
            <a:xfrm>
              <a:off x="3814666" y="4890168"/>
              <a:ext cx="1315331" cy="1315331"/>
            </a:xfrm>
            <a:prstGeom prst="ellipse">
              <a:avLst/>
            </a:prstGeom>
            <a:solidFill>
              <a:srgbClr val="F79646">
                <a:lumMod val="75000"/>
              </a:srgbClr>
            </a:solidFill>
            <a:ln w="25400" cap="flat" cmpd="sng" algn="ctr">
              <a:solidFill>
                <a:sysClr val="window" lastClr="FFFFFF">
                  <a:hueOff val="0"/>
                  <a:satOff val="0"/>
                  <a:lumOff val="0"/>
                  <a:alphaOff val="0"/>
                </a:sysClr>
              </a:solidFill>
              <a:prstDash val="solid"/>
            </a:ln>
            <a:effectLst/>
          </p:spPr>
          <p:txBody>
            <a:bodyPr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s-ES" sz="1400" b="0" i="0" u="none" strike="noStrike" kern="0" cap="none" spc="0" normalizeH="0" baseline="0" noProof="0">
                <a:ln>
                  <a:noFill/>
                </a:ln>
                <a:solidFill>
                  <a:prstClr val="white"/>
                </a:solidFill>
                <a:effectLst/>
                <a:uLnTx/>
                <a:uFillTx/>
                <a:latin typeface="Calibri"/>
                <a:ea typeface="+mn-ea"/>
                <a:cs typeface="+mn-cs"/>
              </a:endParaRPr>
            </a:p>
          </p:txBody>
        </p:sp>
        <p:sp>
          <p:nvSpPr>
            <p:cNvPr id="20" name="25 Rectángulo">
              <a:extLst>
                <a:ext uri="{FF2B5EF4-FFF2-40B4-BE49-F238E27FC236}">
                  <a16:creationId xmlns:a16="http://schemas.microsoft.com/office/drawing/2014/main" id="{4AF28197-13FD-21F0-3E25-F57981D2FA57}"/>
                </a:ext>
              </a:extLst>
            </p:cNvPr>
            <p:cNvSpPr/>
            <p:nvPr/>
          </p:nvSpPr>
          <p:spPr>
            <a:xfrm>
              <a:off x="3930893" y="5076307"/>
              <a:ext cx="1243512" cy="922541"/>
            </a:xfrm>
            <a:prstGeom prst="rect">
              <a:avLst/>
            </a:prstGeom>
            <a:noFill/>
            <a:ln>
              <a:noFill/>
            </a:ln>
            <a:effectLst/>
          </p:spPr>
          <p:txBody>
            <a:bodyPr spcFirstLastPara="0" vert="horz" wrap="square" lIns="120968" tIns="0" rIns="120968" bIns="0" numCol="1" spcCol="1270" anchor="ctr" anchorCtr="0">
              <a:noAutofit/>
            </a:bodyPr>
            <a:lstStyle/>
            <a:p>
              <a:pPr marL="0" marR="0" lvl="0" indent="0" algn="ctr" defTabSz="1033463" eaLnBrk="1" fontAlgn="base" latinLnBrk="0" hangingPunct="1">
                <a:lnSpc>
                  <a:spcPts val="1395"/>
                </a:lnSpc>
                <a:spcBef>
                  <a:spcPct val="0"/>
                </a:spcBef>
                <a:spcAft>
                  <a:spcPts val="0"/>
                </a:spcAft>
                <a:buClrTx/>
                <a:buSzTx/>
                <a:buFontTx/>
                <a:buNone/>
                <a:tabLst/>
                <a:defRPr/>
              </a:pPr>
              <a:r>
                <a:rPr kumimoji="0" lang="es-ES_tradnl" sz="2000" b="0" i="0" u="none" strike="noStrike" kern="0" cap="none" spc="0" normalizeH="0" baseline="0" noProof="0" dirty="0">
                  <a:ln>
                    <a:noFill/>
                  </a:ln>
                  <a:solidFill>
                    <a:prstClr val="white"/>
                  </a:solidFill>
                  <a:effectLst/>
                  <a:uLnTx/>
                  <a:uFillTx/>
                  <a:latin typeface="Calibri"/>
                  <a:ea typeface="+mn-ea"/>
                  <a:cs typeface="Calibri" panose="020F0502020204030204" pitchFamily="34" charset="0"/>
                </a:rPr>
                <a:t>31</a:t>
              </a:r>
            </a:p>
            <a:p>
              <a:pPr marL="0" marR="0" lvl="0" indent="0" algn="ctr" defTabSz="1033463" eaLnBrk="1" fontAlgn="base" latinLnBrk="0" hangingPunct="1">
                <a:lnSpc>
                  <a:spcPts val="1395"/>
                </a:lnSpc>
                <a:spcBef>
                  <a:spcPct val="0"/>
                </a:spcBef>
                <a:spcAft>
                  <a:spcPts val="0"/>
                </a:spcAft>
                <a:buClrTx/>
                <a:buSzTx/>
                <a:buFontTx/>
                <a:buNone/>
                <a:tabLst/>
                <a:defRPr/>
              </a:pPr>
              <a:r>
                <a:rPr kumimoji="0" lang="es-ES_tradnl" sz="1400" b="0" i="0" u="none" strike="noStrike" kern="0" cap="none" spc="0" normalizeH="0" baseline="0" noProof="0" dirty="0">
                  <a:ln>
                    <a:noFill/>
                  </a:ln>
                  <a:solidFill>
                    <a:prstClr val="white"/>
                  </a:solidFill>
                  <a:effectLst/>
                  <a:uLnTx/>
                  <a:uFillTx/>
                  <a:latin typeface="Calibri Light" panose="020F0302020204030204" pitchFamily="34" charset="0"/>
                  <a:ea typeface="+mn-ea"/>
                  <a:cs typeface="Calibri Light" panose="020F0302020204030204" pitchFamily="34" charset="0"/>
                </a:rPr>
                <a:t>Tanques de tormentas</a:t>
              </a:r>
            </a:p>
          </p:txBody>
        </p:sp>
        <p:sp>
          <p:nvSpPr>
            <p:cNvPr id="21" name="Elipse 20">
              <a:extLst>
                <a:ext uri="{FF2B5EF4-FFF2-40B4-BE49-F238E27FC236}">
                  <a16:creationId xmlns:a16="http://schemas.microsoft.com/office/drawing/2014/main" id="{CA12042B-F5DE-16D4-3CB6-C724D327FA43}"/>
                </a:ext>
              </a:extLst>
            </p:cNvPr>
            <p:cNvSpPr/>
            <p:nvPr/>
          </p:nvSpPr>
          <p:spPr>
            <a:xfrm>
              <a:off x="1891797" y="4808621"/>
              <a:ext cx="1315331" cy="1315331"/>
            </a:xfrm>
            <a:prstGeom prst="ellipse">
              <a:avLst/>
            </a:prstGeom>
            <a:solidFill>
              <a:srgbClr val="F79646">
                <a:lumMod val="75000"/>
              </a:srgbClr>
            </a:solidFill>
            <a:ln w="25400" cap="flat" cmpd="sng" algn="ctr">
              <a:solidFill>
                <a:sysClr val="window" lastClr="FFFFFF">
                  <a:hueOff val="0"/>
                  <a:satOff val="0"/>
                  <a:lumOff val="0"/>
                  <a:alphaOff val="0"/>
                </a:sysClr>
              </a:solidFill>
              <a:prstDash val="solid"/>
            </a:ln>
            <a:effectLst/>
          </p:spPr>
          <p:txBody>
            <a:bodyPr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s-ES" sz="1400" b="0" i="0" u="none" strike="noStrike" kern="0" cap="none" spc="0" normalizeH="0" baseline="0" noProof="0">
                <a:ln>
                  <a:noFill/>
                </a:ln>
                <a:solidFill>
                  <a:prstClr val="white"/>
                </a:solidFill>
                <a:effectLst/>
                <a:uLnTx/>
                <a:uFillTx/>
                <a:latin typeface="Calibri"/>
                <a:ea typeface="+mn-ea"/>
                <a:cs typeface="+mn-cs"/>
              </a:endParaRPr>
            </a:p>
          </p:txBody>
        </p:sp>
        <p:sp>
          <p:nvSpPr>
            <p:cNvPr id="22" name="25 Rectángulo">
              <a:extLst>
                <a:ext uri="{FF2B5EF4-FFF2-40B4-BE49-F238E27FC236}">
                  <a16:creationId xmlns:a16="http://schemas.microsoft.com/office/drawing/2014/main" id="{2E39A585-AEE0-5AFF-7708-83112DC463DE}"/>
                </a:ext>
              </a:extLst>
            </p:cNvPr>
            <p:cNvSpPr/>
            <p:nvPr/>
          </p:nvSpPr>
          <p:spPr>
            <a:xfrm>
              <a:off x="1892490" y="4978452"/>
              <a:ext cx="1243512" cy="922541"/>
            </a:xfrm>
            <a:prstGeom prst="rect">
              <a:avLst/>
            </a:prstGeom>
            <a:noFill/>
            <a:ln>
              <a:noFill/>
            </a:ln>
            <a:effectLst/>
          </p:spPr>
          <p:txBody>
            <a:bodyPr spcFirstLastPara="0" vert="horz" wrap="square" lIns="120968" tIns="0" rIns="120968" bIns="0" numCol="1" spcCol="1270" anchor="ctr" anchorCtr="0">
              <a:noAutofit/>
            </a:bodyPr>
            <a:lstStyle/>
            <a:p>
              <a:pPr marL="0" marR="0" lvl="0" indent="0" algn="ctr" defTabSz="1033463" eaLnBrk="1" fontAlgn="base" latinLnBrk="0" hangingPunct="1">
                <a:lnSpc>
                  <a:spcPts val="1395"/>
                </a:lnSpc>
                <a:spcBef>
                  <a:spcPct val="0"/>
                </a:spcBef>
                <a:spcAft>
                  <a:spcPts val="0"/>
                </a:spcAft>
                <a:buClrTx/>
                <a:buSzTx/>
                <a:buFontTx/>
                <a:buNone/>
                <a:tabLst/>
                <a:defRPr/>
              </a:pPr>
              <a:r>
                <a:rPr kumimoji="0" lang="es-ES_tradnl" sz="2000" b="0" i="0" u="none" strike="noStrike" kern="0" cap="none" spc="0" normalizeH="0" baseline="0" noProof="0" dirty="0">
                  <a:ln>
                    <a:noFill/>
                  </a:ln>
                  <a:solidFill>
                    <a:prstClr val="white"/>
                  </a:solidFill>
                  <a:effectLst/>
                  <a:uLnTx/>
                  <a:uFillTx/>
                  <a:latin typeface="Calibri"/>
                  <a:ea typeface="+mn-ea"/>
                  <a:cs typeface="Calibri" panose="020F0502020204030204" pitchFamily="34" charset="0"/>
                </a:rPr>
                <a:t>142</a:t>
              </a:r>
            </a:p>
            <a:p>
              <a:pPr marL="0" marR="0" lvl="0" indent="0" algn="ctr" defTabSz="1033463" eaLnBrk="1" fontAlgn="base" latinLnBrk="0" hangingPunct="1">
                <a:lnSpc>
                  <a:spcPts val="1395"/>
                </a:lnSpc>
                <a:spcBef>
                  <a:spcPct val="0"/>
                </a:spcBef>
                <a:spcAft>
                  <a:spcPts val="0"/>
                </a:spcAft>
                <a:buClrTx/>
                <a:buSzTx/>
                <a:buFontTx/>
                <a:buNone/>
                <a:tabLst/>
                <a:defRPr/>
              </a:pPr>
              <a:r>
                <a:rPr kumimoji="0" lang="es-ES_tradnl" sz="1400" b="0" i="0" u="none" strike="noStrike" kern="0" cap="none" spc="0" normalizeH="0" baseline="0" noProof="0" dirty="0">
                  <a:ln>
                    <a:noFill/>
                  </a:ln>
                  <a:solidFill>
                    <a:prstClr val="white"/>
                  </a:solidFill>
                  <a:effectLst/>
                  <a:uLnTx/>
                  <a:uFillTx/>
                  <a:latin typeface="Calibri Light" panose="020F0302020204030204" pitchFamily="34" charset="0"/>
                  <a:ea typeface="+mn-ea"/>
                  <a:cs typeface="Calibri Light" panose="020F0302020204030204" pitchFamily="34" charset="0"/>
                </a:rPr>
                <a:t>Estaciones de Bombeo</a:t>
              </a:r>
            </a:p>
          </p:txBody>
        </p:sp>
        <p:sp>
          <p:nvSpPr>
            <p:cNvPr id="23" name="Elipse 22">
              <a:extLst>
                <a:ext uri="{FF2B5EF4-FFF2-40B4-BE49-F238E27FC236}">
                  <a16:creationId xmlns:a16="http://schemas.microsoft.com/office/drawing/2014/main" id="{1BE6AFE7-7F99-C838-A003-03036B13471C}"/>
                </a:ext>
              </a:extLst>
            </p:cNvPr>
            <p:cNvSpPr/>
            <p:nvPr/>
          </p:nvSpPr>
          <p:spPr>
            <a:xfrm>
              <a:off x="4958721" y="911476"/>
              <a:ext cx="1522761" cy="1522761"/>
            </a:xfrm>
            <a:prstGeom prst="ellipse">
              <a:avLst/>
            </a:prstGeom>
            <a:solidFill>
              <a:srgbClr val="F79646">
                <a:lumMod val="75000"/>
              </a:srgbClr>
            </a:solidFill>
            <a:ln w="25400" cap="flat" cmpd="sng" algn="ctr">
              <a:solidFill>
                <a:sysClr val="window" lastClr="FFFFFF">
                  <a:hueOff val="0"/>
                  <a:satOff val="0"/>
                  <a:lumOff val="0"/>
                  <a:alphaOff val="0"/>
                </a:sysClr>
              </a:solidFill>
              <a:prstDash val="solid"/>
            </a:ln>
            <a:effectLst/>
          </p:spPr>
          <p:txBody>
            <a:bodyPr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s-ES" sz="1400" b="0" i="0" u="none" strike="noStrike" kern="0" cap="none" spc="0" normalizeH="0" baseline="0" noProof="0">
                <a:ln>
                  <a:noFill/>
                </a:ln>
                <a:solidFill>
                  <a:prstClr val="white"/>
                </a:solidFill>
                <a:effectLst/>
                <a:uLnTx/>
                <a:uFillTx/>
                <a:latin typeface="Calibri"/>
                <a:ea typeface="+mn-ea"/>
                <a:cs typeface="+mn-cs"/>
              </a:endParaRPr>
            </a:p>
          </p:txBody>
        </p:sp>
        <p:sp>
          <p:nvSpPr>
            <p:cNvPr id="24" name="25 Rectángulo">
              <a:extLst>
                <a:ext uri="{FF2B5EF4-FFF2-40B4-BE49-F238E27FC236}">
                  <a16:creationId xmlns:a16="http://schemas.microsoft.com/office/drawing/2014/main" id="{A4C788BE-D164-9174-09A3-1903EDB1F5C4}"/>
                </a:ext>
              </a:extLst>
            </p:cNvPr>
            <p:cNvSpPr/>
            <p:nvPr/>
          </p:nvSpPr>
          <p:spPr>
            <a:xfrm>
              <a:off x="4796441" y="1326504"/>
              <a:ext cx="1882537" cy="903577"/>
            </a:xfrm>
            <a:prstGeom prst="rect">
              <a:avLst/>
            </a:prstGeom>
            <a:noFill/>
            <a:ln>
              <a:noFill/>
            </a:ln>
            <a:effectLst/>
          </p:spPr>
          <p:txBody>
            <a:bodyPr spcFirstLastPara="0" vert="horz" wrap="square" lIns="120968" tIns="0" rIns="120968" bIns="0" numCol="1" spcCol="1270" anchor="ctr" anchorCtr="0">
              <a:noAutofit/>
            </a:bodyPr>
            <a:lstStyle/>
            <a:p>
              <a:pPr marL="0" marR="0" lvl="0" indent="0" algn="ctr" defTabSz="1033463" eaLnBrk="1" fontAlgn="base" latinLnBrk="0" hangingPunct="1">
                <a:lnSpc>
                  <a:spcPts val="1845"/>
                </a:lnSpc>
                <a:spcBef>
                  <a:spcPct val="0"/>
                </a:spcBef>
                <a:spcAft>
                  <a:spcPts val="0"/>
                </a:spcAft>
                <a:buClrTx/>
                <a:buSzTx/>
                <a:buFontTx/>
                <a:buNone/>
                <a:tabLst/>
                <a:defRPr/>
              </a:pPr>
              <a:r>
                <a:rPr kumimoji="0" lang="es-ES_tradnl" sz="1800" b="0" i="0" u="none" strike="noStrike" kern="0" cap="none" spc="0" normalizeH="0" baseline="0" noProof="0" dirty="0">
                  <a:ln>
                    <a:noFill/>
                  </a:ln>
                  <a:solidFill>
                    <a:prstClr val="white"/>
                  </a:solidFill>
                  <a:effectLst/>
                  <a:uLnTx/>
                  <a:uFillTx/>
                  <a:latin typeface="Calibri"/>
                  <a:ea typeface="+mn-ea"/>
                  <a:cs typeface="Calibri" panose="020F0502020204030204" pitchFamily="34" charset="0"/>
                </a:rPr>
                <a:t>116.100.000 </a:t>
              </a:r>
              <a:br>
                <a:rPr kumimoji="0" lang="es-ES_tradnl" sz="1800" b="0" i="0" u="none" strike="noStrike" kern="0" cap="none" spc="0" normalizeH="0" baseline="0" noProof="0" dirty="0">
                  <a:ln>
                    <a:noFill/>
                  </a:ln>
                  <a:solidFill>
                    <a:prstClr val="white"/>
                  </a:solidFill>
                  <a:effectLst/>
                  <a:uLnTx/>
                  <a:uFillTx/>
                  <a:latin typeface="Calibri"/>
                  <a:ea typeface="+mn-ea"/>
                  <a:cs typeface="Calibri" panose="020F0502020204030204" pitchFamily="34" charset="0"/>
                </a:rPr>
              </a:br>
              <a:r>
                <a:rPr kumimoji="0" lang="es-ES_tradnl" sz="1800" b="0" i="0" u="none" strike="noStrike" kern="0" cap="none" spc="0" normalizeH="0" baseline="0" noProof="0" dirty="0">
                  <a:ln>
                    <a:noFill/>
                  </a:ln>
                  <a:solidFill>
                    <a:prstClr val="white"/>
                  </a:solidFill>
                  <a:effectLst/>
                  <a:uLnTx/>
                  <a:uFillTx/>
                  <a:latin typeface="Calibri"/>
                  <a:ea typeface="+mn-ea"/>
                  <a:cs typeface="Calibri" panose="020F0502020204030204" pitchFamily="34" charset="0"/>
                </a:rPr>
                <a:t>m</a:t>
              </a:r>
              <a:r>
                <a:rPr kumimoji="0" lang="es-ES_tradnl" sz="1800" b="0" i="0" u="none" strike="noStrike" kern="0" cap="none" spc="0" normalizeH="0" baseline="30000" noProof="0" dirty="0">
                  <a:ln>
                    <a:noFill/>
                  </a:ln>
                  <a:solidFill>
                    <a:prstClr val="white"/>
                  </a:solidFill>
                  <a:effectLst/>
                  <a:uLnTx/>
                  <a:uFillTx/>
                  <a:latin typeface="Calibri"/>
                  <a:ea typeface="+mn-ea"/>
                  <a:cs typeface="Calibri" panose="020F0502020204030204" pitchFamily="34" charset="0"/>
                </a:rPr>
                <a:t>3</a:t>
              </a:r>
            </a:p>
            <a:p>
              <a:pPr marL="0" marR="0" lvl="0" indent="0" algn="ctr" defTabSz="1033463" eaLnBrk="1" fontAlgn="base" latinLnBrk="0" hangingPunct="1">
                <a:lnSpc>
                  <a:spcPts val="1395"/>
                </a:lnSpc>
                <a:spcBef>
                  <a:spcPct val="0"/>
                </a:spcBef>
                <a:spcAft>
                  <a:spcPts val="0"/>
                </a:spcAft>
                <a:buClrTx/>
                <a:buSzTx/>
                <a:buFontTx/>
                <a:buNone/>
                <a:tabLst/>
                <a:defRPr/>
              </a:pPr>
              <a:r>
                <a:rPr kumimoji="0" lang="es-ES_tradnl" sz="1400" b="0" i="0" u="none" strike="noStrike" kern="0" cap="none" spc="0" normalizeH="0" baseline="0" noProof="0" dirty="0">
                  <a:ln>
                    <a:noFill/>
                  </a:ln>
                  <a:solidFill>
                    <a:prstClr val="white"/>
                  </a:solidFill>
                  <a:effectLst/>
                  <a:uLnTx/>
                  <a:uFillTx/>
                  <a:latin typeface="Calibri Light" panose="020F0302020204030204" pitchFamily="34" charset="0"/>
                  <a:ea typeface="+mn-ea"/>
                  <a:cs typeface="Calibri Light" panose="020F0302020204030204" pitchFamily="34" charset="0"/>
                </a:rPr>
                <a:t>Aguas residuales tratadas</a:t>
              </a:r>
            </a:p>
          </p:txBody>
        </p:sp>
      </p:grpSp>
    </p:spTree>
    <p:extLst>
      <p:ext uri="{BB962C8B-B14F-4D97-AF65-F5344CB8AC3E}">
        <p14:creationId xmlns:p14="http://schemas.microsoft.com/office/powerpoint/2010/main" val="25760017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903A0F-43F6-BE6F-1B23-B270BBF429A5}"/>
            </a:ext>
          </a:extLst>
        </p:cNvPr>
        <p:cNvGrpSpPr/>
        <p:nvPr/>
      </p:nvGrpSpPr>
      <p:grpSpPr>
        <a:xfrm>
          <a:off x="0" y="0"/>
          <a:ext cx="0" cy="0"/>
          <a:chOff x="0" y="0"/>
          <a:chExt cx="0" cy="0"/>
        </a:xfrm>
      </p:grpSpPr>
      <p:pic>
        <p:nvPicPr>
          <p:cNvPr id="3" name="Imagen 2">
            <a:extLst>
              <a:ext uri="{FF2B5EF4-FFF2-40B4-BE49-F238E27FC236}">
                <a16:creationId xmlns:a16="http://schemas.microsoft.com/office/drawing/2014/main" id="{25D991EE-BCB7-9492-4F3A-F8D8118CF3B0}"/>
              </a:ext>
            </a:extLst>
          </p:cNvPr>
          <p:cNvPicPr>
            <a:picLocks noChangeAspect="1"/>
          </p:cNvPicPr>
          <p:nvPr/>
        </p:nvPicPr>
        <p:blipFill>
          <a:blip r:embed="rId3"/>
          <a:srcRect b="19452"/>
          <a:stretch>
            <a:fillRect/>
          </a:stretch>
        </p:blipFill>
        <p:spPr>
          <a:xfrm>
            <a:off x="1185" y="0"/>
            <a:ext cx="12190815" cy="5523979"/>
          </a:xfrm>
          <a:prstGeom prst="rect">
            <a:avLst/>
          </a:prstGeom>
        </p:spPr>
      </p:pic>
      <p:sp>
        <p:nvSpPr>
          <p:cNvPr id="6" name="CuadroTexto 5">
            <a:extLst>
              <a:ext uri="{FF2B5EF4-FFF2-40B4-BE49-F238E27FC236}">
                <a16:creationId xmlns:a16="http://schemas.microsoft.com/office/drawing/2014/main" id="{60CD0F22-D3D5-A482-525E-97F96E6F705A}"/>
              </a:ext>
            </a:extLst>
          </p:cNvPr>
          <p:cNvSpPr txBox="1"/>
          <p:nvPr/>
        </p:nvSpPr>
        <p:spPr>
          <a:xfrm>
            <a:off x="802646" y="3720285"/>
            <a:ext cx="4695405" cy="1200329"/>
          </a:xfrm>
          <a:prstGeom prst="rect">
            <a:avLst/>
          </a:prstGeom>
          <a:noFill/>
          <a:ln w="28575">
            <a:solidFill>
              <a:srgbClr val="0070C0"/>
            </a:solidFill>
          </a:ln>
        </p:spPr>
        <p:txBody>
          <a:bodyPr wrap="square" rtlCol="0">
            <a:spAutoFit/>
          </a:bodyPr>
          <a:lstStyle/>
          <a:p>
            <a:r>
              <a:rPr lang="es-ES" sz="2400" dirty="0">
                <a:solidFill>
                  <a:schemeClr val="accent1"/>
                </a:solidFill>
              </a:rPr>
              <a:t>71% de los municipios &lt; 5.000 hab.</a:t>
            </a:r>
          </a:p>
          <a:p>
            <a:r>
              <a:rPr lang="es-ES" sz="2400" dirty="0">
                <a:solidFill>
                  <a:schemeClr val="accent1"/>
                </a:solidFill>
              </a:rPr>
              <a:t>53% de los municipios &lt; 2.000 hab.</a:t>
            </a:r>
          </a:p>
          <a:p>
            <a:r>
              <a:rPr lang="es-ES" sz="2400" dirty="0">
                <a:solidFill>
                  <a:schemeClr val="accent1"/>
                </a:solidFill>
              </a:rPr>
              <a:t>35% de los municipios &lt; 1.000 hab.</a:t>
            </a:r>
          </a:p>
        </p:txBody>
      </p:sp>
      <p:pic>
        <p:nvPicPr>
          <p:cNvPr id="7" name="Imagen 6">
            <a:extLst>
              <a:ext uri="{FF2B5EF4-FFF2-40B4-BE49-F238E27FC236}">
                <a16:creationId xmlns:a16="http://schemas.microsoft.com/office/drawing/2014/main" id="{4D4D4779-C107-D67C-D230-353FFB9D2B1D}"/>
              </a:ext>
            </a:extLst>
          </p:cNvPr>
          <p:cNvPicPr>
            <a:picLocks noChangeAspect="1"/>
          </p:cNvPicPr>
          <p:nvPr/>
        </p:nvPicPr>
        <p:blipFill>
          <a:blip r:embed="rId4"/>
          <a:srcRect t="3775" b="3775"/>
          <a:stretch/>
        </p:blipFill>
        <p:spPr>
          <a:xfrm>
            <a:off x="5805644" y="1748311"/>
            <a:ext cx="6329686" cy="4121946"/>
          </a:xfrm>
          <a:prstGeom prst="rect">
            <a:avLst/>
          </a:prstGeom>
        </p:spPr>
      </p:pic>
      <p:sp>
        <p:nvSpPr>
          <p:cNvPr id="10" name="CuadroTexto 9">
            <a:extLst>
              <a:ext uri="{FF2B5EF4-FFF2-40B4-BE49-F238E27FC236}">
                <a16:creationId xmlns:a16="http://schemas.microsoft.com/office/drawing/2014/main" id="{CA643D0F-C007-1B16-BB0F-833932D60FB8}"/>
              </a:ext>
            </a:extLst>
          </p:cNvPr>
          <p:cNvSpPr txBox="1"/>
          <p:nvPr/>
        </p:nvSpPr>
        <p:spPr>
          <a:xfrm>
            <a:off x="802646" y="1937387"/>
            <a:ext cx="5436098" cy="1200329"/>
          </a:xfrm>
          <a:prstGeom prst="rect">
            <a:avLst/>
          </a:prstGeom>
          <a:noFill/>
        </p:spPr>
        <p:txBody>
          <a:bodyPr wrap="square">
            <a:spAutoFit/>
          </a:bodyPr>
          <a:lstStyle/>
          <a:p>
            <a:r>
              <a:rPr lang="es-ES" b="1" dirty="0"/>
              <a:t>Ámbito territorial complejo y diverso:</a:t>
            </a:r>
          </a:p>
          <a:p>
            <a:pPr marL="285750" indent="-285750">
              <a:buFont typeface="Arial" panose="020B0604020202020204" pitchFamily="34" charset="0"/>
              <a:buChar char="•"/>
            </a:pPr>
            <a:r>
              <a:rPr lang="es-ES" dirty="0"/>
              <a:t>Zonas de mayor concentración urbana e industrial,</a:t>
            </a:r>
          </a:p>
          <a:p>
            <a:pPr marL="285750" indent="-285750">
              <a:buFont typeface="Arial" panose="020B0604020202020204" pitchFamily="34" charset="0"/>
              <a:buChar char="•"/>
            </a:pPr>
            <a:r>
              <a:rPr lang="es-ES" dirty="0"/>
              <a:t>Pequeños municipios dispersos &lt;5.000 habitantes, con sus importantes retos de gestión hídrica</a:t>
            </a:r>
          </a:p>
        </p:txBody>
      </p:sp>
      <p:sp>
        <p:nvSpPr>
          <p:cNvPr id="8" name="Rectángulo 7">
            <a:extLst>
              <a:ext uri="{FF2B5EF4-FFF2-40B4-BE49-F238E27FC236}">
                <a16:creationId xmlns:a16="http://schemas.microsoft.com/office/drawing/2014/main" id="{756A4E29-FD4F-2C95-1823-0F618978D49E}"/>
              </a:ext>
            </a:extLst>
          </p:cNvPr>
          <p:cNvSpPr/>
          <p:nvPr/>
        </p:nvSpPr>
        <p:spPr>
          <a:xfrm>
            <a:off x="0" y="987743"/>
            <a:ext cx="12259618" cy="535349"/>
          </a:xfrm>
          <a:prstGeom prst="re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Rectángulo redondeado 2">
            <a:extLst>
              <a:ext uri="{FF2B5EF4-FFF2-40B4-BE49-F238E27FC236}">
                <a16:creationId xmlns:a16="http://schemas.microsoft.com/office/drawing/2014/main" id="{E64EBC0A-62AA-FDF5-A461-795F66012DA2}"/>
              </a:ext>
            </a:extLst>
          </p:cNvPr>
          <p:cNvSpPr/>
          <p:nvPr/>
        </p:nvSpPr>
        <p:spPr>
          <a:xfrm>
            <a:off x="503367" y="840621"/>
            <a:ext cx="11185265" cy="851231"/>
          </a:xfrm>
          <a:prstGeom prst="roundRect">
            <a:avLst>
              <a:gd name="adj" fmla="val 5000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ES" sz="3600" dirty="0"/>
              <a:t>EL CONSORCIO DE AGUAS BILBAO BIZKAIA:</a:t>
            </a:r>
            <a:endParaRPr lang="es-ES" sz="1800" dirty="0"/>
          </a:p>
        </p:txBody>
      </p:sp>
    </p:spTree>
    <p:extLst>
      <p:ext uri="{BB962C8B-B14F-4D97-AF65-F5344CB8AC3E}">
        <p14:creationId xmlns:p14="http://schemas.microsoft.com/office/powerpoint/2010/main" val="6089481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15FD34-7B82-210E-CB48-7933466C40BB}"/>
            </a:ext>
          </a:extLst>
        </p:cNvPr>
        <p:cNvGrpSpPr/>
        <p:nvPr/>
      </p:nvGrpSpPr>
      <p:grpSpPr>
        <a:xfrm>
          <a:off x="0" y="0"/>
          <a:ext cx="0" cy="0"/>
          <a:chOff x="0" y="0"/>
          <a:chExt cx="0" cy="0"/>
        </a:xfrm>
      </p:grpSpPr>
      <p:pic>
        <p:nvPicPr>
          <p:cNvPr id="10" name="Imagen 9">
            <a:extLst>
              <a:ext uri="{FF2B5EF4-FFF2-40B4-BE49-F238E27FC236}">
                <a16:creationId xmlns:a16="http://schemas.microsoft.com/office/drawing/2014/main" id="{2D829997-5D11-0600-6683-CBFF9CA35B47}"/>
              </a:ext>
            </a:extLst>
          </p:cNvPr>
          <p:cNvPicPr>
            <a:picLocks noChangeAspect="1"/>
          </p:cNvPicPr>
          <p:nvPr/>
        </p:nvPicPr>
        <p:blipFill>
          <a:blip r:embed="rId3"/>
          <a:srcRect b="19452"/>
          <a:stretch>
            <a:fillRect/>
          </a:stretch>
        </p:blipFill>
        <p:spPr>
          <a:xfrm>
            <a:off x="1185" y="0"/>
            <a:ext cx="12190815" cy="5523979"/>
          </a:xfrm>
          <a:prstGeom prst="rect">
            <a:avLst/>
          </a:prstGeom>
        </p:spPr>
      </p:pic>
      <p:cxnSp>
        <p:nvCxnSpPr>
          <p:cNvPr id="21" name="Conector recto 20">
            <a:extLst>
              <a:ext uri="{FF2B5EF4-FFF2-40B4-BE49-F238E27FC236}">
                <a16:creationId xmlns:a16="http://schemas.microsoft.com/office/drawing/2014/main" id="{81AB1F02-3AC7-1E1E-193D-91F4DE0496E2}"/>
              </a:ext>
            </a:extLst>
          </p:cNvPr>
          <p:cNvCxnSpPr>
            <a:cxnSpLocks/>
          </p:cNvCxnSpPr>
          <p:nvPr/>
        </p:nvCxnSpPr>
        <p:spPr>
          <a:xfrm>
            <a:off x="333138" y="2322111"/>
            <a:ext cx="0" cy="3826205"/>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Conector recto 10">
            <a:extLst>
              <a:ext uri="{FF2B5EF4-FFF2-40B4-BE49-F238E27FC236}">
                <a16:creationId xmlns:a16="http://schemas.microsoft.com/office/drawing/2014/main" id="{7F4819EB-4EFD-BAA7-D224-D3EDBD5FA712}"/>
              </a:ext>
            </a:extLst>
          </p:cNvPr>
          <p:cNvCxnSpPr>
            <a:cxnSpLocks/>
          </p:cNvCxnSpPr>
          <p:nvPr/>
        </p:nvCxnSpPr>
        <p:spPr>
          <a:xfrm>
            <a:off x="3724607" y="2322111"/>
            <a:ext cx="0" cy="3826205"/>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Conector recto 12">
            <a:extLst>
              <a:ext uri="{FF2B5EF4-FFF2-40B4-BE49-F238E27FC236}">
                <a16:creationId xmlns:a16="http://schemas.microsoft.com/office/drawing/2014/main" id="{1A2068AC-DD50-EF02-7FBF-6CA1F93F4E98}"/>
              </a:ext>
            </a:extLst>
          </p:cNvPr>
          <p:cNvCxnSpPr>
            <a:cxnSpLocks/>
          </p:cNvCxnSpPr>
          <p:nvPr/>
        </p:nvCxnSpPr>
        <p:spPr>
          <a:xfrm>
            <a:off x="7170667" y="3430906"/>
            <a:ext cx="1420571" cy="1"/>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Rectángulo 1">
            <a:extLst>
              <a:ext uri="{FF2B5EF4-FFF2-40B4-BE49-F238E27FC236}">
                <a16:creationId xmlns:a16="http://schemas.microsoft.com/office/drawing/2014/main" id="{9B435838-0311-C57A-4B5B-C7A012E5FA5F}"/>
              </a:ext>
            </a:extLst>
          </p:cNvPr>
          <p:cNvSpPr/>
          <p:nvPr/>
        </p:nvSpPr>
        <p:spPr>
          <a:xfrm>
            <a:off x="0" y="987743"/>
            <a:ext cx="12259618" cy="535349"/>
          </a:xfrm>
          <a:prstGeom prst="re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Rectángulo redondeado 2">
            <a:extLst>
              <a:ext uri="{FF2B5EF4-FFF2-40B4-BE49-F238E27FC236}">
                <a16:creationId xmlns:a16="http://schemas.microsoft.com/office/drawing/2014/main" id="{2C787D6E-0E81-14DD-12AD-D1796389E27B}"/>
              </a:ext>
            </a:extLst>
          </p:cNvPr>
          <p:cNvSpPr/>
          <p:nvPr/>
        </p:nvSpPr>
        <p:spPr>
          <a:xfrm>
            <a:off x="-270326" y="837663"/>
            <a:ext cx="8550725" cy="851231"/>
          </a:xfrm>
          <a:prstGeom prst="roundRect">
            <a:avLst>
              <a:gd name="adj" fmla="val 5000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3600" dirty="0"/>
              <a:t>PROYECTOS PRTR CABB</a:t>
            </a:r>
            <a:endParaRPr lang="es-ES" sz="1800" dirty="0"/>
          </a:p>
        </p:txBody>
      </p:sp>
      <p:cxnSp>
        <p:nvCxnSpPr>
          <p:cNvPr id="8" name="Conector recto 7">
            <a:extLst>
              <a:ext uri="{FF2B5EF4-FFF2-40B4-BE49-F238E27FC236}">
                <a16:creationId xmlns:a16="http://schemas.microsoft.com/office/drawing/2014/main" id="{C40EE8F4-E8BE-EEF2-D3D6-6705CFF11CE9}"/>
              </a:ext>
            </a:extLst>
          </p:cNvPr>
          <p:cNvCxnSpPr/>
          <p:nvPr/>
        </p:nvCxnSpPr>
        <p:spPr>
          <a:xfrm>
            <a:off x="3144661" y="2500411"/>
            <a:ext cx="0" cy="314960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Conector recto 11">
            <a:extLst>
              <a:ext uri="{FF2B5EF4-FFF2-40B4-BE49-F238E27FC236}">
                <a16:creationId xmlns:a16="http://schemas.microsoft.com/office/drawing/2014/main" id="{D89033F2-14D2-73D3-8EF6-CF019E4F790A}"/>
              </a:ext>
            </a:extLst>
          </p:cNvPr>
          <p:cNvCxnSpPr/>
          <p:nvPr/>
        </p:nvCxnSpPr>
        <p:spPr>
          <a:xfrm>
            <a:off x="10283358" y="2197100"/>
            <a:ext cx="0" cy="314960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Google Shape;886;p54">
            <a:extLst>
              <a:ext uri="{FF2B5EF4-FFF2-40B4-BE49-F238E27FC236}">
                <a16:creationId xmlns:a16="http://schemas.microsoft.com/office/drawing/2014/main" id="{5F92AE03-A35C-4C63-E8BC-525555DFB066}"/>
              </a:ext>
            </a:extLst>
          </p:cNvPr>
          <p:cNvSpPr/>
          <p:nvPr/>
        </p:nvSpPr>
        <p:spPr>
          <a:xfrm flipH="1">
            <a:off x="8032881" y="4778975"/>
            <a:ext cx="133272" cy="103301"/>
          </a:xfrm>
          <a:custGeom>
            <a:avLst/>
            <a:gdLst/>
            <a:ahLst/>
            <a:cxnLst/>
            <a:rect l="l" t="t" r="r" b="b"/>
            <a:pathLst>
              <a:path w="2966" h="2299" extrusionOk="0">
                <a:moveTo>
                  <a:pt x="1477" y="1"/>
                </a:moveTo>
                <a:cubicBezTo>
                  <a:pt x="1" y="1"/>
                  <a:pt x="1" y="2299"/>
                  <a:pt x="1477" y="2299"/>
                </a:cubicBezTo>
                <a:cubicBezTo>
                  <a:pt x="2966" y="2299"/>
                  <a:pt x="2966" y="1"/>
                  <a:pt x="1477"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5" name="Google Shape;887;p54">
            <a:extLst>
              <a:ext uri="{FF2B5EF4-FFF2-40B4-BE49-F238E27FC236}">
                <a16:creationId xmlns:a16="http://schemas.microsoft.com/office/drawing/2014/main" id="{8D979918-9578-8292-FAA8-FE689F288475}"/>
              </a:ext>
            </a:extLst>
          </p:cNvPr>
          <p:cNvSpPr/>
          <p:nvPr/>
        </p:nvSpPr>
        <p:spPr>
          <a:xfrm flipH="1">
            <a:off x="8267209" y="4778975"/>
            <a:ext cx="133272" cy="103301"/>
          </a:xfrm>
          <a:custGeom>
            <a:avLst/>
            <a:gdLst/>
            <a:ahLst/>
            <a:cxnLst/>
            <a:rect l="l" t="t" r="r" b="b"/>
            <a:pathLst>
              <a:path w="2966" h="2299" extrusionOk="0">
                <a:moveTo>
                  <a:pt x="1477" y="1"/>
                </a:moveTo>
                <a:cubicBezTo>
                  <a:pt x="1" y="1"/>
                  <a:pt x="1" y="2299"/>
                  <a:pt x="1477" y="2299"/>
                </a:cubicBezTo>
                <a:cubicBezTo>
                  <a:pt x="2966" y="2299"/>
                  <a:pt x="2966" y="1"/>
                  <a:pt x="1477"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7" name="Google Shape;888;p54">
            <a:extLst>
              <a:ext uri="{FF2B5EF4-FFF2-40B4-BE49-F238E27FC236}">
                <a16:creationId xmlns:a16="http://schemas.microsoft.com/office/drawing/2014/main" id="{44C147AF-271C-0CE0-2AC8-0EBA0D449DC7}"/>
              </a:ext>
            </a:extLst>
          </p:cNvPr>
          <p:cNvSpPr/>
          <p:nvPr/>
        </p:nvSpPr>
        <p:spPr>
          <a:xfrm flipH="1">
            <a:off x="7805519" y="4778975"/>
            <a:ext cx="133228" cy="103301"/>
          </a:xfrm>
          <a:custGeom>
            <a:avLst/>
            <a:gdLst/>
            <a:ahLst/>
            <a:cxnLst/>
            <a:rect l="l" t="t" r="r" b="b"/>
            <a:pathLst>
              <a:path w="2965" h="2299" extrusionOk="0">
                <a:moveTo>
                  <a:pt x="1488" y="1"/>
                </a:moveTo>
                <a:cubicBezTo>
                  <a:pt x="0" y="1"/>
                  <a:pt x="0" y="2299"/>
                  <a:pt x="1488" y="2299"/>
                </a:cubicBezTo>
                <a:cubicBezTo>
                  <a:pt x="2965" y="2299"/>
                  <a:pt x="2965" y="1"/>
                  <a:pt x="1488"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6" name="Google Shape;866;p54">
            <a:extLst>
              <a:ext uri="{FF2B5EF4-FFF2-40B4-BE49-F238E27FC236}">
                <a16:creationId xmlns:a16="http://schemas.microsoft.com/office/drawing/2014/main" id="{8A5D1980-12FF-0AF8-015A-C039D1A4BF39}"/>
              </a:ext>
            </a:extLst>
          </p:cNvPr>
          <p:cNvSpPr txBox="1">
            <a:spLocks/>
          </p:cNvSpPr>
          <p:nvPr/>
        </p:nvSpPr>
        <p:spPr>
          <a:xfrm>
            <a:off x="1021478" y="2766095"/>
            <a:ext cx="5666828" cy="878461"/>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L="0" indent="0" algn="ctr">
              <a:buClr>
                <a:schemeClr val="dk1"/>
              </a:buClr>
              <a:buSzPts val="6000"/>
              <a:buFont typeface="Oswald"/>
              <a:buNone/>
              <a:defRPr sz="2800">
                <a:solidFill>
                  <a:schemeClr val="dk1"/>
                </a:solidFill>
                <a:latin typeface="Oswald"/>
                <a:ea typeface="Oswald"/>
                <a:cs typeface="Oswald"/>
                <a:sym typeface="Oswald"/>
              </a:defRPr>
            </a:lvl1pPr>
            <a:lvl2pPr algn="ctr">
              <a:buClr>
                <a:schemeClr val="dk1"/>
              </a:buClr>
              <a:buSzPts val="6000"/>
              <a:buFont typeface="Oswald"/>
              <a:buNone/>
              <a:defRPr sz="6000">
                <a:solidFill>
                  <a:schemeClr val="dk1"/>
                </a:solidFill>
                <a:latin typeface="Oswald"/>
                <a:ea typeface="Oswald"/>
                <a:cs typeface="Oswald"/>
                <a:sym typeface="Oswald"/>
              </a:defRPr>
            </a:lvl2pPr>
            <a:lvl3pPr algn="ctr">
              <a:buClr>
                <a:schemeClr val="dk1"/>
              </a:buClr>
              <a:buSzPts val="6000"/>
              <a:buFont typeface="Oswald"/>
              <a:buNone/>
              <a:defRPr sz="6000">
                <a:solidFill>
                  <a:schemeClr val="dk1"/>
                </a:solidFill>
                <a:latin typeface="Oswald"/>
                <a:ea typeface="Oswald"/>
                <a:cs typeface="Oswald"/>
                <a:sym typeface="Oswald"/>
              </a:defRPr>
            </a:lvl3pPr>
            <a:lvl4pPr algn="ctr">
              <a:buClr>
                <a:schemeClr val="dk1"/>
              </a:buClr>
              <a:buSzPts val="6000"/>
              <a:buFont typeface="Oswald"/>
              <a:buNone/>
              <a:defRPr sz="6000">
                <a:solidFill>
                  <a:schemeClr val="dk1"/>
                </a:solidFill>
                <a:latin typeface="Oswald"/>
                <a:ea typeface="Oswald"/>
                <a:cs typeface="Oswald"/>
                <a:sym typeface="Oswald"/>
              </a:defRPr>
            </a:lvl4pPr>
            <a:lvl5pPr algn="ctr">
              <a:buClr>
                <a:schemeClr val="dk1"/>
              </a:buClr>
              <a:buSzPts val="6000"/>
              <a:buFont typeface="Oswald"/>
              <a:buNone/>
              <a:defRPr sz="6000">
                <a:solidFill>
                  <a:schemeClr val="dk1"/>
                </a:solidFill>
                <a:latin typeface="Oswald"/>
                <a:ea typeface="Oswald"/>
                <a:cs typeface="Oswald"/>
                <a:sym typeface="Oswald"/>
              </a:defRPr>
            </a:lvl5pPr>
            <a:lvl6pPr algn="ctr">
              <a:buClr>
                <a:schemeClr val="dk1"/>
              </a:buClr>
              <a:buSzPts val="6000"/>
              <a:buFont typeface="Oswald"/>
              <a:buNone/>
              <a:defRPr sz="6000">
                <a:solidFill>
                  <a:schemeClr val="dk1"/>
                </a:solidFill>
                <a:latin typeface="Oswald"/>
                <a:ea typeface="Oswald"/>
                <a:cs typeface="Oswald"/>
                <a:sym typeface="Oswald"/>
              </a:defRPr>
            </a:lvl6pPr>
            <a:lvl7pPr algn="ctr">
              <a:buClr>
                <a:schemeClr val="dk1"/>
              </a:buClr>
              <a:buSzPts val="6000"/>
              <a:buFont typeface="Oswald"/>
              <a:buNone/>
              <a:defRPr sz="6000">
                <a:solidFill>
                  <a:schemeClr val="dk1"/>
                </a:solidFill>
                <a:latin typeface="Oswald"/>
                <a:ea typeface="Oswald"/>
                <a:cs typeface="Oswald"/>
                <a:sym typeface="Oswald"/>
              </a:defRPr>
            </a:lvl7pPr>
            <a:lvl8pPr algn="ctr">
              <a:buClr>
                <a:schemeClr val="dk1"/>
              </a:buClr>
              <a:buSzPts val="6000"/>
              <a:buFont typeface="Oswald"/>
              <a:buNone/>
              <a:defRPr sz="6000">
                <a:solidFill>
                  <a:schemeClr val="dk1"/>
                </a:solidFill>
                <a:latin typeface="Oswald"/>
                <a:ea typeface="Oswald"/>
                <a:cs typeface="Oswald"/>
                <a:sym typeface="Oswald"/>
              </a:defRPr>
            </a:lvl8pPr>
            <a:lvl9pPr algn="ctr">
              <a:buClr>
                <a:schemeClr val="dk1"/>
              </a:buClr>
              <a:buSzPts val="6000"/>
              <a:buFont typeface="Oswald"/>
              <a:buNone/>
              <a:defRPr sz="6000">
                <a:solidFill>
                  <a:schemeClr val="dk1"/>
                </a:solidFill>
                <a:latin typeface="Oswald"/>
                <a:ea typeface="Oswald"/>
                <a:cs typeface="Oswald"/>
                <a:sym typeface="Oswald"/>
              </a:defRPr>
            </a:lvl9pPr>
          </a:lstStyle>
          <a:p>
            <a:pPr algn="l"/>
            <a:r>
              <a:rPr lang="es-ES" sz="2000" dirty="0"/>
              <a:t>URDATA</a:t>
            </a:r>
          </a:p>
          <a:p>
            <a:pPr algn="l"/>
            <a:r>
              <a:rPr lang="es-ES" sz="2000" dirty="0"/>
              <a:t>URDATA BIZKAIA I</a:t>
            </a:r>
          </a:p>
        </p:txBody>
      </p:sp>
      <p:sp>
        <p:nvSpPr>
          <p:cNvPr id="14" name="Google Shape;866;p54">
            <a:extLst>
              <a:ext uri="{FF2B5EF4-FFF2-40B4-BE49-F238E27FC236}">
                <a16:creationId xmlns:a16="http://schemas.microsoft.com/office/drawing/2014/main" id="{0FD7EF97-5DA9-9A18-8439-12992CAE6077}"/>
              </a:ext>
            </a:extLst>
          </p:cNvPr>
          <p:cNvSpPr txBox="1">
            <a:spLocks/>
          </p:cNvSpPr>
          <p:nvPr/>
        </p:nvSpPr>
        <p:spPr>
          <a:xfrm>
            <a:off x="930810" y="4892028"/>
            <a:ext cx="3524878" cy="878461"/>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L="0" indent="0" algn="ctr">
              <a:buClr>
                <a:schemeClr val="dk1"/>
              </a:buClr>
              <a:buSzPts val="6000"/>
              <a:buFont typeface="Oswald"/>
              <a:buNone/>
              <a:defRPr sz="2800">
                <a:solidFill>
                  <a:schemeClr val="dk1"/>
                </a:solidFill>
                <a:latin typeface="Oswald"/>
                <a:ea typeface="Oswald"/>
                <a:cs typeface="Oswald"/>
                <a:sym typeface="Oswald"/>
              </a:defRPr>
            </a:lvl1pPr>
            <a:lvl2pPr algn="ctr">
              <a:buClr>
                <a:schemeClr val="dk1"/>
              </a:buClr>
              <a:buSzPts val="6000"/>
              <a:buFont typeface="Oswald"/>
              <a:buNone/>
              <a:defRPr sz="6000">
                <a:solidFill>
                  <a:schemeClr val="dk1"/>
                </a:solidFill>
                <a:latin typeface="Oswald"/>
                <a:ea typeface="Oswald"/>
                <a:cs typeface="Oswald"/>
                <a:sym typeface="Oswald"/>
              </a:defRPr>
            </a:lvl2pPr>
            <a:lvl3pPr algn="ctr">
              <a:buClr>
                <a:schemeClr val="dk1"/>
              </a:buClr>
              <a:buSzPts val="6000"/>
              <a:buFont typeface="Oswald"/>
              <a:buNone/>
              <a:defRPr sz="6000">
                <a:solidFill>
                  <a:schemeClr val="dk1"/>
                </a:solidFill>
                <a:latin typeface="Oswald"/>
                <a:ea typeface="Oswald"/>
                <a:cs typeface="Oswald"/>
                <a:sym typeface="Oswald"/>
              </a:defRPr>
            </a:lvl3pPr>
            <a:lvl4pPr algn="ctr">
              <a:buClr>
                <a:schemeClr val="dk1"/>
              </a:buClr>
              <a:buSzPts val="6000"/>
              <a:buFont typeface="Oswald"/>
              <a:buNone/>
              <a:defRPr sz="6000">
                <a:solidFill>
                  <a:schemeClr val="dk1"/>
                </a:solidFill>
                <a:latin typeface="Oswald"/>
                <a:ea typeface="Oswald"/>
                <a:cs typeface="Oswald"/>
                <a:sym typeface="Oswald"/>
              </a:defRPr>
            </a:lvl4pPr>
            <a:lvl5pPr algn="ctr">
              <a:buClr>
                <a:schemeClr val="dk1"/>
              </a:buClr>
              <a:buSzPts val="6000"/>
              <a:buFont typeface="Oswald"/>
              <a:buNone/>
              <a:defRPr sz="6000">
                <a:solidFill>
                  <a:schemeClr val="dk1"/>
                </a:solidFill>
                <a:latin typeface="Oswald"/>
                <a:ea typeface="Oswald"/>
                <a:cs typeface="Oswald"/>
                <a:sym typeface="Oswald"/>
              </a:defRPr>
            </a:lvl5pPr>
            <a:lvl6pPr algn="ctr">
              <a:buClr>
                <a:schemeClr val="dk1"/>
              </a:buClr>
              <a:buSzPts val="6000"/>
              <a:buFont typeface="Oswald"/>
              <a:buNone/>
              <a:defRPr sz="6000">
                <a:solidFill>
                  <a:schemeClr val="dk1"/>
                </a:solidFill>
                <a:latin typeface="Oswald"/>
                <a:ea typeface="Oswald"/>
                <a:cs typeface="Oswald"/>
                <a:sym typeface="Oswald"/>
              </a:defRPr>
            </a:lvl6pPr>
            <a:lvl7pPr algn="ctr">
              <a:buClr>
                <a:schemeClr val="dk1"/>
              </a:buClr>
              <a:buSzPts val="6000"/>
              <a:buFont typeface="Oswald"/>
              <a:buNone/>
              <a:defRPr sz="6000">
                <a:solidFill>
                  <a:schemeClr val="dk1"/>
                </a:solidFill>
                <a:latin typeface="Oswald"/>
                <a:ea typeface="Oswald"/>
                <a:cs typeface="Oswald"/>
                <a:sym typeface="Oswald"/>
              </a:defRPr>
            </a:lvl7pPr>
            <a:lvl8pPr algn="ctr">
              <a:buClr>
                <a:schemeClr val="dk1"/>
              </a:buClr>
              <a:buSzPts val="6000"/>
              <a:buFont typeface="Oswald"/>
              <a:buNone/>
              <a:defRPr sz="6000">
                <a:solidFill>
                  <a:schemeClr val="dk1"/>
                </a:solidFill>
                <a:latin typeface="Oswald"/>
                <a:ea typeface="Oswald"/>
                <a:cs typeface="Oswald"/>
                <a:sym typeface="Oswald"/>
              </a:defRPr>
            </a:lvl8pPr>
            <a:lvl9pPr algn="ctr">
              <a:buClr>
                <a:schemeClr val="dk1"/>
              </a:buClr>
              <a:buSzPts val="6000"/>
              <a:buFont typeface="Oswald"/>
              <a:buNone/>
              <a:defRPr sz="6000">
                <a:solidFill>
                  <a:schemeClr val="dk1"/>
                </a:solidFill>
                <a:latin typeface="Oswald"/>
                <a:ea typeface="Oswald"/>
                <a:cs typeface="Oswald"/>
                <a:sym typeface="Oswald"/>
              </a:defRPr>
            </a:lvl9pPr>
          </a:lstStyle>
          <a:p>
            <a:pPr algn="l"/>
            <a:r>
              <a:rPr lang="es-ES" sz="2000" dirty="0"/>
              <a:t>URA NEXT</a:t>
            </a:r>
          </a:p>
          <a:p>
            <a:pPr algn="l"/>
            <a:r>
              <a:rPr lang="es-ES" sz="2000" dirty="0"/>
              <a:t>PERTE URA</a:t>
            </a:r>
          </a:p>
          <a:p>
            <a:pPr algn="l"/>
            <a:r>
              <a:rPr lang="es-ES" sz="2000" dirty="0"/>
              <a:t>PERTE URA II</a:t>
            </a:r>
          </a:p>
        </p:txBody>
      </p:sp>
      <p:pic>
        <p:nvPicPr>
          <p:cNvPr id="16" name="Imagen 15" descr="Imagen que contiene Escala de tiempo&#10;&#10;El contenido generado por IA puede ser incorrecto.">
            <a:extLst>
              <a:ext uri="{FF2B5EF4-FFF2-40B4-BE49-F238E27FC236}">
                <a16:creationId xmlns:a16="http://schemas.microsoft.com/office/drawing/2014/main" id="{13451849-1047-7B65-6F66-2253FC9B86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7828" y="1688894"/>
            <a:ext cx="2169421" cy="535969"/>
          </a:xfrm>
          <a:prstGeom prst="rect">
            <a:avLst/>
          </a:prstGeom>
        </p:spPr>
      </p:pic>
      <p:pic>
        <p:nvPicPr>
          <p:cNvPr id="18" name="Imagen 17" descr="Logotipo&#10;&#10;El contenido generado por IA puede ser incorrecto.">
            <a:extLst>
              <a:ext uri="{FF2B5EF4-FFF2-40B4-BE49-F238E27FC236}">
                <a16:creationId xmlns:a16="http://schemas.microsoft.com/office/drawing/2014/main" id="{47B83B5A-DA10-7B3A-45B6-A28710D1C0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37828" y="3628524"/>
            <a:ext cx="973528" cy="732965"/>
          </a:xfrm>
          <a:prstGeom prst="rect">
            <a:avLst/>
          </a:prstGeom>
        </p:spPr>
      </p:pic>
      <p:pic>
        <p:nvPicPr>
          <p:cNvPr id="22" name="Imagen 21" descr="Imagen que contiene Texto&#10;&#10;El contenido generado por IA puede ser incorrecto.">
            <a:extLst>
              <a:ext uri="{FF2B5EF4-FFF2-40B4-BE49-F238E27FC236}">
                <a16:creationId xmlns:a16="http://schemas.microsoft.com/office/drawing/2014/main" id="{F6774629-574D-7259-0C42-9E6273E75F2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83822" y="3891066"/>
            <a:ext cx="969307" cy="452983"/>
          </a:xfrm>
          <a:prstGeom prst="rect">
            <a:avLst/>
          </a:prstGeom>
        </p:spPr>
      </p:pic>
      <p:graphicFrame>
        <p:nvGraphicFramePr>
          <p:cNvPr id="23" name="Tabla 22">
            <a:extLst>
              <a:ext uri="{FF2B5EF4-FFF2-40B4-BE49-F238E27FC236}">
                <a16:creationId xmlns:a16="http://schemas.microsoft.com/office/drawing/2014/main" id="{FCED43F5-05A4-C2CA-4E59-4533D96AFF6D}"/>
              </a:ext>
            </a:extLst>
          </p:cNvPr>
          <p:cNvGraphicFramePr>
            <a:graphicFrameLocks noGrp="1"/>
          </p:cNvGraphicFramePr>
          <p:nvPr>
            <p:extLst>
              <p:ext uri="{D42A27DB-BD31-4B8C-83A1-F6EECF244321}">
                <p14:modId xmlns:p14="http://schemas.microsoft.com/office/powerpoint/2010/main" val="141330486"/>
              </p:ext>
            </p:extLst>
          </p:nvPr>
        </p:nvGraphicFramePr>
        <p:xfrm>
          <a:off x="5376312" y="2224863"/>
          <a:ext cx="5677860" cy="3149598"/>
        </p:xfrm>
        <a:graphic>
          <a:graphicData uri="http://schemas.openxmlformats.org/drawingml/2006/table">
            <a:tbl>
              <a:tblPr>
                <a:tableStyleId>{5C22544A-7EE6-4342-B048-85BDC9FD1C3A}</a:tableStyleId>
              </a:tblPr>
              <a:tblGrid>
                <a:gridCol w="1407297">
                  <a:extLst>
                    <a:ext uri="{9D8B030D-6E8A-4147-A177-3AD203B41FA5}">
                      <a16:colId xmlns:a16="http://schemas.microsoft.com/office/drawing/2014/main" val="1263348653"/>
                    </a:ext>
                  </a:extLst>
                </a:gridCol>
                <a:gridCol w="2268071">
                  <a:extLst>
                    <a:ext uri="{9D8B030D-6E8A-4147-A177-3AD203B41FA5}">
                      <a16:colId xmlns:a16="http://schemas.microsoft.com/office/drawing/2014/main" val="2050271671"/>
                    </a:ext>
                  </a:extLst>
                </a:gridCol>
                <a:gridCol w="2002492">
                  <a:extLst>
                    <a:ext uri="{9D8B030D-6E8A-4147-A177-3AD203B41FA5}">
                      <a16:colId xmlns:a16="http://schemas.microsoft.com/office/drawing/2014/main" val="1720719737"/>
                    </a:ext>
                  </a:extLst>
                </a:gridCol>
              </a:tblGrid>
              <a:tr h="501209">
                <a:tc>
                  <a:txBody>
                    <a:bodyPr/>
                    <a:lstStyle/>
                    <a:p>
                      <a:pPr algn="ctr" fontAlgn="t"/>
                      <a:r>
                        <a:rPr lang="es-ES" sz="1400" b="1" u="none" strike="noStrike" dirty="0">
                          <a:effectLst/>
                        </a:rPr>
                        <a:t>PROYECTO</a:t>
                      </a:r>
                      <a:endParaRPr lang="es-ES" sz="1400" b="1"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s-ES" sz="1400" b="1" u="none" strike="noStrike" dirty="0">
                          <a:effectLst/>
                        </a:rPr>
                        <a:t>COSTE SUBVENCIONABLE (€)</a:t>
                      </a:r>
                      <a:endParaRPr lang="es-ES" sz="1400" b="1"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s-ES" sz="1400" b="1" u="none" strike="noStrike" dirty="0">
                          <a:effectLst/>
                        </a:rPr>
                        <a:t>AYUDA CONCEDIDA (€)</a:t>
                      </a:r>
                      <a:endParaRPr lang="es-ES" sz="1400" b="1"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13202420"/>
                  </a:ext>
                </a:extLst>
              </a:tr>
              <a:tr h="429436">
                <a:tc>
                  <a:txBody>
                    <a:bodyPr/>
                    <a:lstStyle/>
                    <a:p>
                      <a:pPr algn="ctr" fontAlgn="b"/>
                      <a:r>
                        <a:rPr lang="es-ES" sz="1400" b="1" u="none" strike="noStrike" dirty="0">
                          <a:effectLst/>
                        </a:rPr>
                        <a:t>URDATA</a:t>
                      </a:r>
                      <a:endParaRPr lang="es-ES" sz="1400" b="1"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ES" sz="1400" u="none" strike="noStrike" dirty="0">
                          <a:effectLst/>
                        </a:rPr>
                        <a:t>11.478.950,61 € </a:t>
                      </a:r>
                      <a:endParaRPr lang="es-ES" sz="14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ES" sz="1400" u="none" strike="noStrike" dirty="0">
                          <a:effectLst/>
                        </a:rPr>
                        <a:t>7.352.492,34 € </a:t>
                      </a:r>
                      <a:endParaRPr lang="es-ES" sz="14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43911179"/>
                  </a:ext>
                </a:extLst>
              </a:tr>
              <a:tr h="429436">
                <a:tc>
                  <a:txBody>
                    <a:bodyPr/>
                    <a:lstStyle/>
                    <a:p>
                      <a:pPr algn="ctr" fontAlgn="b"/>
                      <a:r>
                        <a:rPr lang="es-ES" sz="1400" b="1" u="none" strike="noStrike" dirty="0">
                          <a:effectLst/>
                        </a:rPr>
                        <a:t>URDATA BIZKAIA I</a:t>
                      </a:r>
                      <a:endParaRPr lang="es-ES" sz="1400" b="1"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ES" sz="1400" u="none" strike="noStrike" dirty="0">
                          <a:effectLst/>
                        </a:rPr>
                        <a:t>12.565.127,82 € </a:t>
                      </a:r>
                      <a:endParaRPr lang="es-ES" sz="14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ES" sz="1400" u="none" strike="noStrike" dirty="0">
                          <a:effectLst/>
                        </a:rPr>
                        <a:t>9.983.522,12 € </a:t>
                      </a:r>
                      <a:endParaRPr lang="es-ES" sz="14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05157441"/>
                  </a:ext>
                </a:extLst>
              </a:tr>
              <a:tr h="501209">
                <a:tc>
                  <a:txBody>
                    <a:bodyPr/>
                    <a:lstStyle/>
                    <a:p>
                      <a:pPr algn="ctr" fontAlgn="b"/>
                      <a:r>
                        <a:rPr lang="es-ES" sz="1400" b="1" u="none" strike="noStrike" dirty="0">
                          <a:effectLst/>
                        </a:rPr>
                        <a:t>URA NEXT</a:t>
                      </a:r>
                      <a:endParaRPr lang="es-ES" sz="1400" b="1"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ES" sz="1400" u="none" strike="noStrike" dirty="0">
                          <a:effectLst/>
                        </a:rPr>
                        <a:t>2.337.204,00 € </a:t>
                      </a:r>
                      <a:endParaRPr lang="es-ES" sz="14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ES" sz="1400" u="none" strike="noStrike" dirty="0">
                          <a:effectLst/>
                        </a:rPr>
                        <a:t>1.869.763,00 € </a:t>
                      </a:r>
                      <a:endParaRPr lang="es-ES" sz="14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30798216"/>
                  </a:ext>
                </a:extLst>
              </a:tr>
              <a:tr h="429436">
                <a:tc>
                  <a:txBody>
                    <a:bodyPr/>
                    <a:lstStyle/>
                    <a:p>
                      <a:pPr algn="ctr" fontAlgn="b"/>
                      <a:r>
                        <a:rPr lang="es-ES" sz="1400" b="1" u="none" strike="noStrike" dirty="0">
                          <a:effectLst/>
                        </a:rPr>
                        <a:t>PERTE URA</a:t>
                      </a:r>
                      <a:endParaRPr lang="es-ES" sz="1400" b="1"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ES" sz="1400" u="none" strike="noStrike" dirty="0">
                          <a:effectLst/>
                        </a:rPr>
                        <a:t>1.012.927,50 € </a:t>
                      </a:r>
                      <a:endParaRPr lang="es-ES" sz="14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ES" sz="1400" u="none" strike="noStrike" dirty="0">
                          <a:effectLst/>
                        </a:rPr>
                        <a:t>810.342,00 € </a:t>
                      </a:r>
                      <a:endParaRPr lang="es-ES" sz="14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17186589"/>
                  </a:ext>
                </a:extLst>
              </a:tr>
              <a:tr h="429436">
                <a:tc>
                  <a:txBody>
                    <a:bodyPr/>
                    <a:lstStyle/>
                    <a:p>
                      <a:pPr algn="ctr" fontAlgn="b"/>
                      <a:r>
                        <a:rPr lang="es-ES" sz="1400" b="1" u="none" strike="noStrike" dirty="0">
                          <a:effectLst/>
                        </a:rPr>
                        <a:t>PERTE URA II</a:t>
                      </a:r>
                      <a:endParaRPr lang="es-ES" sz="1400" b="1"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ES" sz="1400" u="none" strike="noStrike" dirty="0">
                          <a:effectLst/>
                        </a:rPr>
                        <a:t>1.330.655,83 € </a:t>
                      </a:r>
                      <a:endParaRPr lang="es-ES" sz="14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ES" sz="1400" u="none" strike="noStrike" dirty="0">
                          <a:effectLst/>
                        </a:rPr>
                        <a:t>578.878,05 € </a:t>
                      </a:r>
                      <a:endParaRPr lang="es-ES" sz="14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290523"/>
                  </a:ext>
                </a:extLst>
              </a:tr>
              <a:tr h="429436">
                <a:tc>
                  <a:txBody>
                    <a:bodyPr/>
                    <a:lstStyle/>
                    <a:p>
                      <a:pPr algn="ctr" fontAlgn="b"/>
                      <a:r>
                        <a:rPr lang="es-ES" sz="1800" b="1" u="none" strike="noStrike" dirty="0">
                          <a:effectLst/>
                        </a:rPr>
                        <a:t>TOTAL</a:t>
                      </a:r>
                      <a:endParaRPr lang="es-ES" sz="1800" b="1"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ES" sz="1800" b="1" u="none" strike="noStrike" dirty="0">
                          <a:effectLst/>
                        </a:rPr>
                        <a:t>28.724.865,76 € </a:t>
                      </a:r>
                      <a:endParaRPr lang="es-ES" sz="1800" b="1"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ES" sz="1800" b="1" u="none" strike="noStrike" dirty="0">
                          <a:effectLst/>
                        </a:rPr>
                        <a:t>20.594.997,51 € </a:t>
                      </a:r>
                      <a:endParaRPr lang="es-ES" sz="1800" b="1"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88409609"/>
                  </a:ext>
                </a:extLst>
              </a:tr>
            </a:tbl>
          </a:graphicData>
        </a:graphic>
      </p:graphicFrame>
    </p:spTree>
    <p:extLst>
      <p:ext uri="{BB962C8B-B14F-4D97-AF65-F5344CB8AC3E}">
        <p14:creationId xmlns:p14="http://schemas.microsoft.com/office/powerpoint/2010/main" val="40012808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AFCDE5-BBD7-1248-39A9-6B8DDE3B2856}"/>
            </a:ext>
          </a:extLst>
        </p:cNvPr>
        <p:cNvGrpSpPr/>
        <p:nvPr/>
      </p:nvGrpSpPr>
      <p:grpSpPr>
        <a:xfrm>
          <a:off x="0" y="0"/>
          <a:ext cx="0" cy="0"/>
          <a:chOff x="0" y="0"/>
          <a:chExt cx="0" cy="0"/>
        </a:xfrm>
      </p:grpSpPr>
      <p:pic>
        <p:nvPicPr>
          <p:cNvPr id="10" name="Imagen 9">
            <a:extLst>
              <a:ext uri="{FF2B5EF4-FFF2-40B4-BE49-F238E27FC236}">
                <a16:creationId xmlns:a16="http://schemas.microsoft.com/office/drawing/2014/main" id="{C446FDE9-146C-A720-1279-58D66E3A2A28}"/>
              </a:ext>
            </a:extLst>
          </p:cNvPr>
          <p:cNvPicPr>
            <a:picLocks noChangeAspect="1"/>
          </p:cNvPicPr>
          <p:nvPr/>
        </p:nvPicPr>
        <p:blipFill>
          <a:blip r:embed="rId3"/>
          <a:srcRect b="19452"/>
          <a:stretch>
            <a:fillRect/>
          </a:stretch>
        </p:blipFill>
        <p:spPr>
          <a:xfrm>
            <a:off x="1185" y="0"/>
            <a:ext cx="12190815" cy="5523979"/>
          </a:xfrm>
          <a:prstGeom prst="rect">
            <a:avLst/>
          </a:prstGeom>
        </p:spPr>
      </p:pic>
      <p:cxnSp>
        <p:nvCxnSpPr>
          <p:cNvPr id="21" name="Conector recto 20">
            <a:extLst>
              <a:ext uri="{FF2B5EF4-FFF2-40B4-BE49-F238E27FC236}">
                <a16:creationId xmlns:a16="http://schemas.microsoft.com/office/drawing/2014/main" id="{82FCF2CE-1144-03D1-1E15-98A119D9733A}"/>
              </a:ext>
            </a:extLst>
          </p:cNvPr>
          <p:cNvCxnSpPr>
            <a:cxnSpLocks/>
          </p:cNvCxnSpPr>
          <p:nvPr/>
        </p:nvCxnSpPr>
        <p:spPr>
          <a:xfrm>
            <a:off x="333138" y="2322111"/>
            <a:ext cx="0" cy="3826205"/>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Conector recto 10">
            <a:extLst>
              <a:ext uri="{FF2B5EF4-FFF2-40B4-BE49-F238E27FC236}">
                <a16:creationId xmlns:a16="http://schemas.microsoft.com/office/drawing/2014/main" id="{737C81CD-FB99-4228-EAA9-37138779F507}"/>
              </a:ext>
            </a:extLst>
          </p:cNvPr>
          <p:cNvCxnSpPr>
            <a:cxnSpLocks/>
          </p:cNvCxnSpPr>
          <p:nvPr/>
        </p:nvCxnSpPr>
        <p:spPr>
          <a:xfrm>
            <a:off x="3724607" y="2322111"/>
            <a:ext cx="0" cy="3826205"/>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Conector recto 7">
            <a:extLst>
              <a:ext uri="{FF2B5EF4-FFF2-40B4-BE49-F238E27FC236}">
                <a16:creationId xmlns:a16="http://schemas.microsoft.com/office/drawing/2014/main" id="{FD3413D8-41AB-14DF-7B20-3D88F7FC6A9D}"/>
              </a:ext>
            </a:extLst>
          </p:cNvPr>
          <p:cNvCxnSpPr/>
          <p:nvPr/>
        </p:nvCxnSpPr>
        <p:spPr>
          <a:xfrm>
            <a:off x="3144661" y="2500411"/>
            <a:ext cx="0" cy="314960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AutoShape 4">
            <a:extLst>
              <a:ext uri="{FF2B5EF4-FFF2-40B4-BE49-F238E27FC236}">
                <a16:creationId xmlns:a16="http://schemas.microsoft.com/office/drawing/2014/main" id="{9AEED226-A02C-2A5D-31EE-BA15D085C523}"/>
              </a:ext>
            </a:extLst>
          </p:cNvPr>
          <p:cNvSpPr>
            <a:spLocks noChangeAspect="1" noChangeArrowheads="1"/>
          </p:cNvSpPr>
          <p:nvPr/>
        </p:nvSpPr>
        <p:spPr bwMode="auto">
          <a:xfrm>
            <a:off x="5943600" y="3276600"/>
            <a:ext cx="6472518" cy="647251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23" name="AutoShape 8">
            <a:extLst>
              <a:ext uri="{FF2B5EF4-FFF2-40B4-BE49-F238E27FC236}">
                <a16:creationId xmlns:a16="http://schemas.microsoft.com/office/drawing/2014/main" id="{3006B7C7-BADC-3B77-1B1A-7F118A288611}"/>
              </a:ext>
            </a:extLst>
          </p:cNvPr>
          <p:cNvSpPr>
            <a:spLocks noChangeAspect="1" noChangeArrowheads="1"/>
          </p:cNvSpPr>
          <p:nvPr/>
        </p:nvSpPr>
        <p:spPr bwMode="auto">
          <a:xfrm>
            <a:off x="5943599" y="3276599"/>
            <a:ext cx="3872753" cy="387275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24" name="AutoShape 10">
            <a:extLst>
              <a:ext uri="{FF2B5EF4-FFF2-40B4-BE49-F238E27FC236}">
                <a16:creationId xmlns:a16="http://schemas.microsoft.com/office/drawing/2014/main" id="{C53D3F37-F925-4629-6966-BACAD368A92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4" name="Google Shape;870;p54">
            <a:extLst>
              <a:ext uri="{FF2B5EF4-FFF2-40B4-BE49-F238E27FC236}">
                <a16:creationId xmlns:a16="http://schemas.microsoft.com/office/drawing/2014/main" id="{7B9CB72F-1B31-1BA6-B861-164F04B84B6B}"/>
              </a:ext>
            </a:extLst>
          </p:cNvPr>
          <p:cNvSpPr txBox="1">
            <a:spLocks/>
          </p:cNvSpPr>
          <p:nvPr/>
        </p:nvSpPr>
        <p:spPr>
          <a:xfrm>
            <a:off x="673626" y="2564670"/>
            <a:ext cx="4942070" cy="887770"/>
          </a:xfrm>
          <a:prstGeom prst="rect">
            <a:avLst/>
          </a:prstGeom>
        </p:spPr>
        <p:txBody>
          <a:bodyPr spcFirstLastPara="1" vert="horz" wrap="square" lIns="121900" tIns="121900" rIns="121900" bIns="12190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s-ES" sz="1600" b="1" u="sng" dirty="0"/>
              <a:t>URDATA</a:t>
            </a:r>
            <a:r>
              <a:rPr lang="es-ES" sz="1600" u="sng" dirty="0"/>
              <a:t> (1ª Convocatoria de subvenciones(2022)):</a:t>
            </a:r>
            <a:r>
              <a:rPr lang="es-ES" sz="1600" dirty="0"/>
              <a:t> Iniciativa piloto demostrativa que impulsa la regeneración económica, social y medioambiental sostenible en las comarcas de </a:t>
            </a:r>
            <a:r>
              <a:rPr lang="es-ES" sz="1600" b="1" dirty="0" err="1"/>
              <a:t>Busturialdea</a:t>
            </a:r>
            <a:r>
              <a:rPr lang="es-ES" sz="1600" b="1" dirty="0"/>
              <a:t> y Lea Artibai</a:t>
            </a:r>
            <a:r>
              <a:rPr lang="es-ES" sz="1600" dirty="0"/>
              <a:t> a través de la gestión del agua. </a:t>
            </a:r>
          </a:p>
        </p:txBody>
      </p:sp>
      <p:sp>
        <p:nvSpPr>
          <p:cNvPr id="5" name="Google Shape;866;p54">
            <a:extLst>
              <a:ext uri="{FF2B5EF4-FFF2-40B4-BE49-F238E27FC236}">
                <a16:creationId xmlns:a16="http://schemas.microsoft.com/office/drawing/2014/main" id="{0831C7DC-BB7C-EFBA-4363-9B0C30C21A10}"/>
              </a:ext>
            </a:extLst>
          </p:cNvPr>
          <p:cNvSpPr txBox="1">
            <a:spLocks/>
          </p:cNvSpPr>
          <p:nvPr/>
        </p:nvSpPr>
        <p:spPr>
          <a:xfrm>
            <a:off x="2600230" y="1542573"/>
            <a:ext cx="6895761" cy="878461"/>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L="0" indent="0" algn="ctr">
              <a:buClr>
                <a:schemeClr val="dk1"/>
              </a:buClr>
              <a:buSzPts val="6000"/>
              <a:buFont typeface="Oswald"/>
              <a:buNone/>
              <a:defRPr sz="2800">
                <a:solidFill>
                  <a:schemeClr val="dk1"/>
                </a:solidFill>
                <a:latin typeface="Oswald"/>
                <a:ea typeface="Oswald"/>
                <a:cs typeface="Oswald"/>
                <a:sym typeface="Oswald"/>
              </a:defRPr>
            </a:lvl1pPr>
            <a:lvl2pPr algn="ctr">
              <a:buClr>
                <a:schemeClr val="dk1"/>
              </a:buClr>
              <a:buSzPts val="6000"/>
              <a:buFont typeface="Oswald"/>
              <a:buNone/>
              <a:defRPr sz="6000">
                <a:solidFill>
                  <a:schemeClr val="dk1"/>
                </a:solidFill>
                <a:latin typeface="Oswald"/>
                <a:ea typeface="Oswald"/>
                <a:cs typeface="Oswald"/>
                <a:sym typeface="Oswald"/>
              </a:defRPr>
            </a:lvl2pPr>
            <a:lvl3pPr algn="ctr">
              <a:buClr>
                <a:schemeClr val="dk1"/>
              </a:buClr>
              <a:buSzPts val="6000"/>
              <a:buFont typeface="Oswald"/>
              <a:buNone/>
              <a:defRPr sz="6000">
                <a:solidFill>
                  <a:schemeClr val="dk1"/>
                </a:solidFill>
                <a:latin typeface="Oswald"/>
                <a:ea typeface="Oswald"/>
                <a:cs typeface="Oswald"/>
                <a:sym typeface="Oswald"/>
              </a:defRPr>
            </a:lvl3pPr>
            <a:lvl4pPr algn="ctr">
              <a:buClr>
                <a:schemeClr val="dk1"/>
              </a:buClr>
              <a:buSzPts val="6000"/>
              <a:buFont typeface="Oswald"/>
              <a:buNone/>
              <a:defRPr sz="6000">
                <a:solidFill>
                  <a:schemeClr val="dk1"/>
                </a:solidFill>
                <a:latin typeface="Oswald"/>
                <a:ea typeface="Oswald"/>
                <a:cs typeface="Oswald"/>
                <a:sym typeface="Oswald"/>
              </a:defRPr>
            </a:lvl4pPr>
            <a:lvl5pPr algn="ctr">
              <a:buClr>
                <a:schemeClr val="dk1"/>
              </a:buClr>
              <a:buSzPts val="6000"/>
              <a:buFont typeface="Oswald"/>
              <a:buNone/>
              <a:defRPr sz="6000">
                <a:solidFill>
                  <a:schemeClr val="dk1"/>
                </a:solidFill>
                <a:latin typeface="Oswald"/>
                <a:ea typeface="Oswald"/>
                <a:cs typeface="Oswald"/>
                <a:sym typeface="Oswald"/>
              </a:defRPr>
            </a:lvl5pPr>
            <a:lvl6pPr algn="ctr">
              <a:buClr>
                <a:schemeClr val="dk1"/>
              </a:buClr>
              <a:buSzPts val="6000"/>
              <a:buFont typeface="Oswald"/>
              <a:buNone/>
              <a:defRPr sz="6000">
                <a:solidFill>
                  <a:schemeClr val="dk1"/>
                </a:solidFill>
                <a:latin typeface="Oswald"/>
                <a:ea typeface="Oswald"/>
                <a:cs typeface="Oswald"/>
                <a:sym typeface="Oswald"/>
              </a:defRPr>
            </a:lvl6pPr>
            <a:lvl7pPr algn="ctr">
              <a:buClr>
                <a:schemeClr val="dk1"/>
              </a:buClr>
              <a:buSzPts val="6000"/>
              <a:buFont typeface="Oswald"/>
              <a:buNone/>
              <a:defRPr sz="6000">
                <a:solidFill>
                  <a:schemeClr val="dk1"/>
                </a:solidFill>
                <a:latin typeface="Oswald"/>
                <a:ea typeface="Oswald"/>
                <a:cs typeface="Oswald"/>
                <a:sym typeface="Oswald"/>
              </a:defRPr>
            </a:lvl7pPr>
            <a:lvl8pPr algn="ctr">
              <a:buClr>
                <a:schemeClr val="dk1"/>
              </a:buClr>
              <a:buSzPts val="6000"/>
              <a:buFont typeface="Oswald"/>
              <a:buNone/>
              <a:defRPr sz="6000">
                <a:solidFill>
                  <a:schemeClr val="dk1"/>
                </a:solidFill>
                <a:latin typeface="Oswald"/>
                <a:ea typeface="Oswald"/>
                <a:cs typeface="Oswald"/>
                <a:sym typeface="Oswald"/>
              </a:defRPr>
            </a:lvl8pPr>
            <a:lvl9pPr algn="ctr">
              <a:buClr>
                <a:schemeClr val="dk1"/>
              </a:buClr>
              <a:buSzPts val="6000"/>
              <a:buFont typeface="Oswald"/>
              <a:buNone/>
              <a:defRPr sz="6000">
                <a:solidFill>
                  <a:schemeClr val="dk1"/>
                </a:solidFill>
                <a:latin typeface="Oswald"/>
                <a:ea typeface="Oswald"/>
                <a:cs typeface="Oswald"/>
                <a:sym typeface="Oswald"/>
              </a:defRPr>
            </a:lvl9pPr>
          </a:lstStyle>
          <a:p>
            <a:r>
              <a:rPr lang="es-ES" sz="3733" dirty="0"/>
              <a:t>ACTUACIONES PROYECTOS</a:t>
            </a:r>
          </a:p>
        </p:txBody>
      </p:sp>
      <p:pic>
        <p:nvPicPr>
          <p:cNvPr id="7" name="Imagen 6">
            <a:extLst>
              <a:ext uri="{FF2B5EF4-FFF2-40B4-BE49-F238E27FC236}">
                <a16:creationId xmlns:a16="http://schemas.microsoft.com/office/drawing/2014/main" id="{816B905D-1521-87EF-3B6E-2E3AADFA2894}"/>
              </a:ext>
            </a:extLst>
          </p:cNvPr>
          <p:cNvPicPr>
            <a:picLocks noChangeAspect="1"/>
          </p:cNvPicPr>
          <p:nvPr/>
        </p:nvPicPr>
        <p:blipFill>
          <a:blip r:embed="rId4"/>
          <a:stretch>
            <a:fillRect/>
          </a:stretch>
        </p:blipFill>
        <p:spPr>
          <a:xfrm>
            <a:off x="2206641" y="1587351"/>
            <a:ext cx="1172149" cy="684409"/>
          </a:xfrm>
          <a:prstGeom prst="rect">
            <a:avLst/>
          </a:prstGeom>
        </p:spPr>
      </p:pic>
      <p:sp>
        <p:nvSpPr>
          <p:cNvPr id="6" name="Rectángulo 5">
            <a:extLst>
              <a:ext uri="{FF2B5EF4-FFF2-40B4-BE49-F238E27FC236}">
                <a16:creationId xmlns:a16="http://schemas.microsoft.com/office/drawing/2014/main" id="{4C543DA4-1A70-F4E2-17AD-45C6A608AD96}"/>
              </a:ext>
            </a:extLst>
          </p:cNvPr>
          <p:cNvSpPr/>
          <p:nvPr/>
        </p:nvSpPr>
        <p:spPr>
          <a:xfrm>
            <a:off x="0" y="987743"/>
            <a:ext cx="12259618" cy="535349"/>
          </a:xfrm>
          <a:prstGeom prst="re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Rectángulo redondeado 2">
            <a:extLst>
              <a:ext uri="{FF2B5EF4-FFF2-40B4-BE49-F238E27FC236}">
                <a16:creationId xmlns:a16="http://schemas.microsoft.com/office/drawing/2014/main" id="{145C1A66-ACBC-426F-6CBE-421EEC00C00B}"/>
              </a:ext>
            </a:extLst>
          </p:cNvPr>
          <p:cNvSpPr/>
          <p:nvPr/>
        </p:nvSpPr>
        <p:spPr>
          <a:xfrm>
            <a:off x="-270326" y="837663"/>
            <a:ext cx="8550725" cy="851231"/>
          </a:xfrm>
          <a:prstGeom prst="roundRect">
            <a:avLst>
              <a:gd name="adj" fmla="val 5000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3600" dirty="0"/>
              <a:t>PROYECTOS PRTR CABB</a:t>
            </a:r>
            <a:endParaRPr lang="es-ES" sz="1800" dirty="0"/>
          </a:p>
        </p:txBody>
      </p:sp>
      <p:pic>
        <p:nvPicPr>
          <p:cNvPr id="3" name="Imagen 2" descr="Logotipo&#10;&#10;Descripción generada automáticamente con confianza media">
            <a:extLst>
              <a:ext uri="{FF2B5EF4-FFF2-40B4-BE49-F238E27FC236}">
                <a16:creationId xmlns:a16="http://schemas.microsoft.com/office/drawing/2014/main" id="{EEEAF2D8-033A-94EF-265C-6DB60B2C86D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69411" y="1618458"/>
            <a:ext cx="1872124" cy="726689"/>
          </a:xfrm>
          <a:prstGeom prst="rect">
            <a:avLst/>
          </a:prstGeom>
        </p:spPr>
      </p:pic>
      <p:sp>
        <p:nvSpPr>
          <p:cNvPr id="12" name="Google Shape;870;p54">
            <a:extLst>
              <a:ext uri="{FF2B5EF4-FFF2-40B4-BE49-F238E27FC236}">
                <a16:creationId xmlns:a16="http://schemas.microsoft.com/office/drawing/2014/main" id="{5C7A65E7-3FBE-C4E0-5D08-18247045B3B2}"/>
              </a:ext>
            </a:extLst>
          </p:cNvPr>
          <p:cNvSpPr txBox="1">
            <a:spLocks/>
          </p:cNvSpPr>
          <p:nvPr/>
        </p:nvSpPr>
        <p:spPr>
          <a:xfrm>
            <a:off x="6048111" y="2638663"/>
            <a:ext cx="5323072" cy="887770"/>
          </a:xfrm>
          <a:prstGeom prst="rect">
            <a:avLst/>
          </a:prstGeom>
        </p:spPr>
        <p:txBody>
          <a:bodyPr spcFirstLastPara="1" vert="horz" wrap="square" lIns="121900" tIns="121900" rIns="121900" bIns="12190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s-ES" sz="1600" b="1" u="sng" dirty="0"/>
              <a:t>URDATA BIZKAIA I </a:t>
            </a:r>
            <a:r>
              <a:rPr lang="es-ES" sz="1600" u="sng" dirty="0"/>
              <a:t>(2ª Convocatoria de subvenciones (2023)):</a:t>
            </a:r>
            <a:r>
              <a:rPr lang="es-ES" sz="1600" dirty="0"/>
              <a:t> en línea con el proyecto URDATA, impulsa un proceso de regeneración sostenible, esta vez </a:t>
            </a:r>
            <a:r>
              <a:rPr lang="es-ES" sz="1600" b="1" dirty="0"/>
              <a:t>extensivo al territorio histórico de Bizkaia</a:t>
            </a:r>
            <a:r>
              <a:rPr lang="es-ES" sz="1600" dirty="0"/>
              <a:t>.</a:t>
            </a:r>
          </a:p>
          <a:p>
            <a:pPr marL="0" indent="0" algn="just">
              <a:buNone/>
            </a:pPr>
            <a:endParaRPr lang="es-ES" sz="1600" dirty="0"/>
          </a:p>
        </p:txBody>
      </p:sp>
      <p:sp>
        <p:nvSpPr>
          <p:cNvPr id="14" name="Google Shape;867;p54">
            <a:extLst>
              <a:ext uri="{FF2B5EF4-FFF2-40B4-BE49-F238E27FC236}">
                <a16:creationId xmlns:a16="http://schemas.microsoft.com/office/drawing/2014/main" id="{BAC4BC31-64C3-76F1-020B-193F96D26862}"/>
              </a:ext>
            </a:extLst>
          </p:cNvPr>
          <p:cNvSpPr txBox="1">
            <a:spLocks/>
          </p:cNvSpPr>
          <p:nvPr/>
        </p:nvSpPr>
        <p:spPr>
          <a:xfrm>
            <a:off x="3965804" y="4219337"/>
            <a:ext cx="4328008" cy="878461"/>
          </a:xfrm>
          <a:prstGeom prst="rect">
            <a:avLst/>
          </a:prstGeom>
        </p:spPr>
        <p:txBody>
          <a:bodyPr spcFirstLastPara="1" vert="horz" wrap="square" lIns="121900" tIns="121900" rIns="121900" bIns="121900" rtlCol="0" anchor="ctr" anchorCtr="0">
            <a:noAutofit/>
          </a:bodyPr>
          <a:lstStyle>
            <a:lvl1pPr marL="228600" lvl="0" indent="-228600" algn="ctr" defTabSz="914400" rtl="0" eaLnBrk="1" latinLnBrk="0" hangingPunct="1">
              <a:lnSpc>
                <a:spcPct val="100000"/>
              </a:lnSpc>
              <a:spcBef>
                <a:spcPts val="0"/>
              </a:spcBef>
              <a:spcAft>
                <a:spcPts val="0"/>
              </a:spcAft>
              <a:buFont typeface="Arial" panose="020B0604020202020204" pitchFamily="34" charset="0"/>
              <a:buNone/>
              <a:defRPr sz="2800" kern="1200">
                <a:solidFill>
                  <a:schemeClr val="tx1"/>
                </a:solidFill>
                <a:latin typeface="+mn-lt"/>
                <a:ea typeface="+mn-ea"/>
                <a:cs typeface="+mn-cs"/>
              </a:defRPr>
            </a:lvl1pPr>
            <a:lvl2pPr marL="685800" lvl="1" indent="-228600" algn="ctr" defTabSz="914400" rtl="0" eaLnBrk="1" latinLnBrk="0" hangingPunct="1">
              <a:lnSpc>
                <a:spcPct val="100000"/>
              </a:lnSpc>
              <a:spcBef>
                <a:spcPts val="0"/>
              </a:spcBef>
              <a:spcAft>
                <a:spcPts val="0"/>
              </a:spcAft>
              <a:buFont typeface="Arial" panose="020B0604020202020204" pitchFamily="34" charset="0"/>
              <a:buNone/>
              <a:defRPr sz="2400" kern="1200">
                <a:solidFill>
                  <a:schemeClr val="tx1"/>
                </a:solidFill>
                <a:latin typeface="+mn-lt"/>
                <a:ea typeface="+mn-ea"/>
                <a:cs typeface="+mn-cs"/>
              </a:defRPr>
            </a:lvl2pPr>
            <a:lvl3pPr marL="1143000" lvl="2" indent="-228600" algn="ctr" defTabSz="914400" rtl="0" eaLnBrk="1" latinLnBrk="0" hangingPunct="1">
              <a:lnSpc>
                <a:spcPct val="100000"/>
              </a:lnSpc>
              <a:spcBef>
                <a:spcPts val="0"/>
              </a:spcBef>
              <a:spcAft>
                <a:spcPts val="0"/>
              </a:spcAft>
              <a:buFont typeface="Arial" panose="020B0604020202020204" pitchFamily="34" charset="0"/>
              <a:buNone/>
              <a:defRPr sz="2000" kern="1200">
                <a:solidFill>
                  <a:schemeClr val="tx1"/>
                </a:solidFill>
                <a:latin typeface="+mn-lt"/>
                <a:ea typeface="+mn-ea"/>
                <a:cs typeface="+mn-cs"/>
              </a:defRPr>
            </a:lvl3pPr>
            <a:lvl4pPr marL="1600200" lvl="3" indent="-228600" algn="ctr" defTabSz="914400" rtl="0" eaLnBrk="1" latinLnBrk="0" hangingPunct="1">
              <a:lnSpc>
                <a:spcPct val="100000"/>
              </a:lnSpc>
              <a:spcBef>
                <a:spcPts val="0"/>
              </a:spcBef>
              <a:spcAft>
                <a:spcPts val="0"/>
              </a:spcAft>
              <a:buFont typeface="Arial" panose="020B0604020202020204" pitchFamily="34" charset="0"/>
              <a:buNone/>
              <a:defRPr sz="1800" kern="1200">
                <a:solidFill>
                  <a:schemeClr val="tx1"/>
                </a:solidFill>
                <a:latin typeface="+mn-lt"/>
                <a:ea typeface="+mn-ea"/>
                <a:cs typeface="+mn-cs"/>
              </a:defRPr>
            </a:lvl4pPr>
            <a:lvl5pPr marL="2057400" lvl="4" indent="-228600" algn="ctr" defTabSz="914400" rtl="0" eaLnBrk="1" latinLnBrk="0" hangingPunct="1">
              <a:lnSpc>
                <a:spcPct val="100000"/>
              </a:lnSpc>
              <a:spcBef>
                <a:spcPts val="0"/>
              </a:spcBef>
              <a:spcAft>
                <a:spcPts val="0"/>
              </a:spcAft>
              <a:buFont typeface="Arial" panose="020B0604020202020204" pitchFamily="34" charset="0"/>
              <a:buNone/>
              <a:defRPr sz="1800" kern="1200">
                <a:solidFill>
                  <a:schemeClr val="tx1"/>
                </a:solidFill>
                <a:latin typeface="+mn-lt"/>
                <a:ea typeface="+mn-ea"/>
                <a:cs typeface="+mn-cs"/>
              </a:defRPr>
            </a:lvl5pPr>
            <a:lvl6pPr marL="2514600" lvl="5" indent="-228600" algn="ctr" defTabSz="914400" rtl="0" eaLnBrk="1" latinLnBrk="0" hangingPunct="1">
              <a:lnSpc>
                <a:spcPct val="100000"/>
              </a:lnSpc>
              <a:spcBef>
                <a:spcPts val="0"/>
              </a:spcBef>
              <a:spcAft>
                <a:spcPts val="0"/>
              </a:spcAft>
              <a:buFont typeface="Arial" panose="020B0604020202020204" pitchFamily="34" charset="0"/>
              <a:buNone/>
              <a:defRPr sz="1800" kern="1200">
                <a:solidFill>
                  <a:schemeClr val="tx1"/>
                </a:solidFill>
                <a:latin typeface="+mn-lt"/>
                <a:ea typeface="+mn-ea"/>
                <a:cs typeface="+mn-cs"/>
              </a:defRPr>
            </a:lvl6pPr>
            <a:lvl7pPr marL="2971800" lvl="6" indent="-228600" algn="ctr" defTabSz="914400" rtl="0" eaLnBrk="1" latinLnBrk="0" hangingPunct="1">
              <a:lnSpc>
                <a:spcPct val="100000"/>
              </a:lnSpc>
              <a:spcBef>
                <a:spcPts val="0"/>
              </a:spcBef>
              <a:spcAft>
                <a:spcPts val="0"/>
              </a:spcAft>
              <a:buFont typeface="Arial" panose="020B0604020202020204" pitchFamily="34" charset="0"/>
              <a:buNone/>
              <a:defRPr sz="1800" kern="1200">
                <a:solidFill>
                  <a:schemeClr val="tx1"/>
                </a:solidFill>
                <a:latin typeface="+mn-lt"/>
                <a:ea typeface="+mn-ea"/>
                <a:cs typeface="+mn-cs"/>
              </a:defRPr>
            </a:lvl7pPr>
            <a:lvl8pPr marL="3429000" lvl="7" indent="-228600" algn="ctr" defTabSz="914400" rtl="0" eaLnBrk="1" latinLnBrk="0" hangingPunct="1">
              <a:lnSpc>
                <a:spcPct val="100000"/>
              </a:lnSpc>
              <a:spcBef>
                <a:spcPts val="0"/>
              </a:spcBef>
              <a:spcAft>
                <a:spcPts val="0"/>
              </a:spcAft>
              <a:buFont typeface="Arial" panose="020B0604020202020204" pitchFamily="34" charset="0"/>
              <a:buNone/>
              <a:defRPr sz="1800" kern="1200">
                <a:solidFill>
                  <a:schemeClr val="tx1"/>
                </a:solidFill>
                <a:latin typeface="+mn-lt"/>
                <a:ea typeface="+mn-ea"/>
                <a:cs typeface="+mn-cs"/>
              </a:defRPr>
            </a:lvl8pPr>
            <a:lvl9pPr marL="3886200" lvl="8" indent="-228600" algn="ctr" defTabSz="914400" rtl="0" eaLnBrk="1" latinLnBrk="0" hangingPunct="1">
              <a:lnSpc>
                <a:spcPct val="100000"/>
              </a:lnSpc>
              <a:spcBef>
                <a:spcPts val="0"/>
              </a:spcBef>
              <a:spcAft>
                <a:spcPts val="0"/>
              </a:spcAft>
              <a:buFont typeface="Arial" panose="020B0604020202020204" pitchFamily="34" charset="0"/>
              <a:buNone/>
              <a:defRPr sz="1800" kern="1200">
                <a:solidFill>
                  <a:schemeClr val="tx1"/>
                </a:solidFill>
                <a:latin typeface="+mn-lt"/>
                <a:ea typeface="+mn-ea"/>
                <a:cs typeface="+mn-cs"/>
              </a:defRPr>
            </a:lvl9pPr>
          </a:lstStyle>
          <a:p>
            <a:r>
              <a:rPr lang="es-ES" sz="2400" b="1" dirty="0">
                <a:hlinkClick r:id="rId6">
                  <a:extLst>
                    <a:ext uri="{A12FA001-AC4F-418D-AE19-62706E023703}">
                      <ahyp:hlinkClr xmlns:ahyp="http://schemas.microsoft.com/office/drawing/2018/hyperlinkcolor" val="tx"/>
                    </a:ext>
                  </a:extLst>
                </a:hlinkClick>
              </a:rPr>
              <a:t>54 Actuaciones: </a:t>
            </a:r>
          </a:p>
          <a:p>
            <a:pPr marL="538163" indent="-285750" algn="l">
              <a:buFont typeface="Arial" panose="020B0604020202020204" pitchFamily="34" charset="0"/>
              <a:buChar char="•"/>
            </a:pPr>
            <a:r>
              <a:rPr lang="es-ES" sz="1600" dirty="0"/>
              <a:t>9 Tipo A. Planificación</a:t>
            </a:r>
          </a:p>
          <a:p>
            <a:pPr marL="538163" indent="-285750" algn="l">
              <a:buFont typeface="Arial" panose="020B0604020202020204" pitchFamily="34" charset="0"/>
              <a:buChar char="•"/>
            </a:pPr>
            <a:r>
              <a:rPr lang="es-ES" sz="1600" dirty="0"/>
              <a:t>31 Tipo B Mejora de la eficiencia y digitalización del ciclo del agua</a:t>
            </a:r>
          </a:p>
          <a:p>
            <a:pPr marL="538163" indent="-285750" algn="l">
              <a:buFont typeface="Arial" panose="020B0604020202020204" pitchFamily="34" charset="0"/>
              <a:buChar char="•"/>
            </a:pPr>
            <a:r>
              <a:rPr lang="es-ES" sz="1600" dirty="0"/>
              <a:t>14 Tipo C Gestión de la información</a:t>
            </a:r>
          </a:p>
          <a:p>
            <a:pPr marL="0" indent="0" algn="l"/>
            <a:endParaRPr lang="es-ES" sz="1600" dirty="0"/>
          </a:p>
        </p:txBody>
      </p:sp>
      <p:pic>
        <p:nvPicPr>
          <p:cNvPr id="13" name="Imagen 12">
            <a:extLst>
              <a:ext uri="{FF2B5EF4-FFF2-40B4-BE49-F238E27FC236}">
                <a16:creationId xmlns:a16="http://schemas.microsoft.com/office/drawing/2014/main" id="{AA97DA37-D5ED-279F-B5F4-6065FF92C81B}"/>
              </a:ext>
            </a:extLst>
          </p:cNvPr>
          <p:cNvPicPr>
            <a:picLocks noChangeAspect="1"/>
          </p:cNvPicPr>
          <p:nvPr/>
        </p:nvPicPr>
        <p:blipFill>
          <a:blip r:embed="rId7"/>
          <a:stretch>
            <a:fillRect/>
          </a:stretch>
        </p:blipFill>
        <p:spPr>
          <a:xfrm>
            <a:off x="754547" y="3783066"/>
            <a:ext cx="3348468" cy="2027063"/>
          </a:xfrm>
          <a:prstGeom prst="rect">
            <a:avLst/>
          </a:prstGeom>
        </p:spPr>
      </p:pic>
      <p:pic>
        <p:nvPicPr>
          <p:cNvPr id="15" name="Imagen 14">
            <a:extLst>
              <a:ext uri="{FF2B5EF4-FFF2-40B4-BE49-F238E27FC236}">
                <a16:creationId xmlns:a16="http://schemas.microsoft.com/office/drawing/2014/main" id="{8449E558-2D84-F40E-82B7-7E009EB5BC68}"/>
              </a:ext>
            </a:extLst>
          </p:cNvPr>
          <p:cNvPicPr>
            <a:picLocks noChangeAspect="1"/>
          </p:cNvPicPr>
          <p:nvPr/>
        </p:nvPicPr>
        <p:blipFill>
          <a:blip r:embed="rId8"/>
          <a:srcRect t="3775" b="3775"/>
          <a:stretch/>
        </p:blipFill>
        <p:spPr>
          <a:xfrm>
            <a:off x="8280399" y="3722273"/>
            <a:ext cx="3310652" cy="2155926"/>
          </a:xfrm>
          <a:prstGeom prst="rect">
            <a:avLst/>
          </a:prstGeom>
        </p:spPr>
      </p:pic>
    </p:spTree>
    <p:extLst>
      <p:ext uri="{BB962C8B-B14F-4D97-AF65-F5344CB8AC3E}">
        <p14:creationId xmlns:p14="http://schemas.microsoft.com/office/powerpoint/2010/main" val="14609053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C0B592-CC74-11EA-F52F-7A9341AE14E9}"/>
            </a:ext>
          </a:extLst>
        </p:cNvPr>
        <p:cNvGrpSpPr/>
        <p:nvPr/>
      </p:nvGrpSpPr>
      <p:grpSpPr>
        <a:xfrm>
          <a:off x="0" y="0"/>
          <a:ext cx="0" cy="0"/>
          <a:chOff x="0" y="0"/>
          <a:chExt cx="0" cy="0"/>
        </a:xfrm>
      </p:grpSpPr>
      <p:pic>
        <p:nvPicPr>
          <p:cNvPr id="7" name="Imagen 6">
            <a:extLst>
              <a:ext uri="{FF2B5EF4-FFF2-40B4-BE49-F238E27FC236}">
                <a16:creationId xmlns:a16="http://schemas.microsoft.com/office/drawing/2014/main" id="{56CAD8E9-034B-7AAC-8BDA-AB6494F39EF0}"/>
              </a:ext>
            </a:extLst>
          </p:cNvPr>
          <p:cNvPicPr>
            <a:picLocks noChangeAspect="1"/>
          </p:cNvPicPr>
          <p:nvPr/>
        </p:nvPicPr>
        <p:blipFill>
          <a:blip r:embed="rId3"/>
          <a:srcRect b="19452"/>
          <a:stretch>
            <a:fillRect/>
          </a:stretch>
        </p:blipFill>
        <p:spPr>
          <a:xfrm>
            <a:off x="34401" y="13680"/>
            <a:ext cx="12190815" cy="5523979"/>
          </a:xfrm>
          <a:prstGeom prst="rect">
            <a:avLst/>
          </a:prstGeom>
        </p:spPr>
      </p:pic>
      <p:cxnSp>
        <p:nvCxnSpPr>
          <p:cNvPr id="21" name="Conector recto 20">
            <a:extLst>
              <a:ext uri="{FF2B5EF4-FFF2-40B4-BE49-F238E27FC236}">
                <a16:creationId xmlns:a16="http://schemas.microsoft.com/office/drawing/2014/main" id="{EE0A4D9B-5D95-FD2A-C209-661C9C687929}"/>
              </a:ext>
            </a:extLst>
          </p:cNvPr>
          <p:cNvCxnSpPr>
            <a:cxnSpLocks/>
          </p:cNvCxnSpPr>
          <p:nvPr/>
        </p:nvCxnSpPr>
        <p:spPr>
          <a:xfrm>
            <a:off x="333138" y="2322111"/>
            <a:ext cx="0" cy="3826205"/>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Conector recto 10">
            <a:extLst>
              <a:ext uri="{FF2B5EF4-FFF2-40B4-BE49-F238E27FC236}">
                <a16:creationId xmlns:a16="http://schemas.microsoft.com/office/drawing/2014/main" id="{81332F42-94B8-D99E-3A90-2B90BD29685B}"/>
              </a:ext>
            </a:extLst>
          </p:cNvPr>
          <p:cNvCxnSpPr>
            <a:cxnSpLocks/>
          </p:cNvCxnSpPr>
          <p:nvPr/>
        </p:nvCxnSpPr>
        <p:spPr>
          <a:xfrm>
            <a:off x="3724607" y="2322111"/>
            <a:ext cx="0" cy="3826205"/>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Conector recto 7">
            <a:extLst>
              <a:ext uri="{FF2B5EF4-FFF2-40B4-BE49-F238E27FC236}">
                <a16:creationId xmlns:a16="http://schemas.microsoft.com/office/drawing/2014/main" id="{4829D826-75FF-AA31-E40F-2702EA2F4E6B}"/>
              </a:ext>
            </a:extLst>
          </p:cNvPr>
          <p:cNvCxnSpPr/>
          <p:nvPr/>
        </p:nvCxnSpPr>
        <p:spPr>
          <a:xfrm>
            <a:off x="3144661" y="2500411"/>
            <a:ext cx="0" cy="314960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AutoShape 4">
            <a:extLst>
              <a:ext uri="{FF2B5EF4-FFF2-40B4-BE49-F238E27FC236}">
                <a16:creationId xmlns:a16="http://schemas.microsoft.com/office/drawing/2014/main" id="{A0B2F68A-98C8-2819-ADB6-E42FDE04AA24}"/>
              </a:ext>
            </a:extLst>
          </p:cNvPr>
          <p:cNvSpPr>
            <a:spLocks noChangeAspect="1" noChangeArrowheads="1"/>
          </p:cNvSpPr>
          <p:nvPr/>
        </p:nvSpPr>
        <p:spPr bwMode="auto">
          <a:xfrm>
            <a:off x="5943600" y="3276600"/>
            <a:ext cx="6472518" cy="647251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23" name="AutoShape 8">
            <a:extLst>
              <a:ext uri="{FF2B5EF4-FFF2-40B4-BE49-F238E27FC236}">
                <a16:creationId xmlns:a16="http://schemas.microsoft.com/office/drawing/2014/main" id="{AC7E4805-8935-560E-7F1E-283D75D4B550}"/>
              </a:ext>
            </a:extLst>
          </p:cNvPr>
          <p:cNvSpPr>
            <a:spLocks noChangeAspect="1" noChangeArrowheads="1"/>
          </p:cNvSpPr>
          <p:nvPr/>
        </p:nvSpPr>
        <p:spPr bwMode="auto">
          <a:xfrm>
            <a:off x="5943599" y="3276599"/>
            <a:ext cx="3872753" cy="387275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24" name="AutoShape 10">
            <a:extLst>
              <a:ext uri="{FF2B5EF4-FFF2-40B4-BE49-F238E27FC236}">
                <a16:creationId xmlns:a16="http://schemas.microsoft.com/office/drawing/2014/main" id="{69223F41-D239-79B6-9821-6F528D5820D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4" name="Google Shape;870;p54">
            <a:extLst>
              <a:ext uri="{FF2B5EF4-FFF2-40B4-BE49-F238E27FC236}">
                <a16:creationId xmlns:a16="http://schemas.microsoft.com/office/drawing/2014/main" id="{68D394D9-2D48-A757-5359-9869CE43D447}"/>
              </a:ext>
            </a:extLst>
          </p:cNvPr>
          <p:cNvSpPr txBox="1">
            <a:spLocks/>
          </p:cNvSpPr>
          <p:nvPr/>
        </p:nvSpPr>
        <p:spPr>
          <a:xfrm>
            <a:off x="766154" y="1628523"/>
            <a:ext cx="10752821" cy="887770"/>
          </a:xfrm>
          <a:prstGeom prst="rect">
            <a:avLst/>
          </a:prstGeom>
        </p:spPr>
        <p:txBody>
          <a:bodyPr spcFirstLastPara="1" vert="horz" wrap="square" lIns="121900" tIns="121900" rIns="121900" bIns="12190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s-ES" b="1" dirty="0"/>
              <a:t>Planes de Vigilancia Ambiental </a:t>
            </a:r>
            <a:endParaRPr lang="es-ES" sz="1600" dirty="0"/>
          </a:p>
        </p:txBody>
      </p:sp>
      <p:sp>
        <p:nvSpPr>
          <p:cNvPr id="6" name="Rectángulo 5">
            <a:extLst>
              <a:ext uri="{FF2B5EF4-FFF2-40B4-BE49-F238E27FC236}">
                <a16:creationId xmlns:a16="http://schemas.microsoft.com/office/drawing/2014/main" id="{81957656-0228-AF3B-8079-1CF291E2AEC2}"/>
              </a:ext>
            </a:extLst>
          </p:cNvPr>
          <p:cNvSpPr/>
          <p:nvPr/>
        </p:nvSpPr>
        <p:spPr>
          <a:xfrm>
            <a:off x="0" y="987743"/>
            <a:ext cx="12259618" cy="535349"/>
          </a:xfrm>
          <a:prstGeom prst="re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Rectángulo redondeado 2">
            <a:extLst>
              <a:ext uri="{FF2B5EF4-FFF2-40B4-BE49-F238E27FC236}">
                <a16:creationId xmlns:a16="http://schemas.microsoft.com/office/drawing/2014/main" id="{0044E9BF-F2E1-345F-5BCB-6CF875F91FF3}"/>
              </a:ext>
            </a:extLst>
          </p:cNvPr>
          <p:cNvSpPr/>
          <p:nvPr/>
        </p:nvSpPr>
        <p:spPr>
          <a:xfrm>
            <a:off x="1321380" y="821639"/>
            <a:ext cx="8550725" cy="851231"/>
          </a:xfrm>
          <a:prstGeom prst="roundRect">
            <a:avLst>
              <a:gd name="adj" fmla="val 5000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3600" dirty="0"/>
              <a:t>PROYECTOS PRTR CABB</a:t>
            </a:r>
            <a:endParaRPr lang="es-ES" sz="1800" dirty="0"/>
          </a:p>
        </p:txBody>
      </p:sp>
      <p:sp>
        <p:nvSpPr>
          <p:cNvPr id="10" name="CuadroTexto 9">
            <a:extLst>
              <a:ext uri="{FF2B5EF4-FFF2-40B4-BE49-F238E27FC236}">
                <a16:creationId xmlns:a16="http://schemas.microsoft.com/office/drawing/2014/main" id="{C932D08B-EF16-79C9-BD6C-904141B67645}"/>
              </a:ext>
            </a:extLst>
          </p:cNvPr>
          <p:cNvSpPr txBox="1"/>
          <p:nvPr/>
        </p:nvSpPr>
        <p:spPr>
          <a:xfrm>
            <a:off x="950135" y="2455548"/>
            <a:ext cx="3585318" cy="369332"/>
          </a:xfrm>
          <a:prstGeom prst="rect">
            <a:avLst/>
          </a:prstGeom>
          <a:noFill/>
        </p:spPr>
        <p:txBody>
          <a:bodyPr wrap="square">
            <a:spAutoFit/>
          </a:bodyPr>
          <a:lstStyle/>
          <a:p>
            <a:r>
              <a:rPr lang="es-ES" b="1" dirty="0" err="1"/>
              <a:t>EDARs</a:t>
            </a:r>
            <a:r>
              <a:rPr lang="es-ES" b="1" dirty="0"/>
              <a:t> de BUSTURIALDEA (URDATA)</a:t>
            </a:r>
          </a:p>
        </p:txBody>
      </p:sp>
      <p:pic>
        <p:nvPicPr>
          <p:cNvPr id="17" name="Imagen 16">
            <a:extLst>
              <a:ext uri="{FF2B5EF4-FFF2-40B4-BE49-F238E27FC236}">
                <a16:creationId xmlns:a16="http://schemas.microsoft.com/office/drawing/2014/main" id="{55FA2504-8C7E-7078-D346-2D8D38A4216A}"/>
              </a:ext>
            </a:extLst>
          </p:cNvPr>
          <p:cNvPicPr>
            <a:picLocks noChangeAspect="1"/>
          </p:cNvPicPr>
          <p:nvPr/>
        </p:nvPicPr>
        <p:blipFill>
          <a:blip r:embed="rId4"/>
          <a:stretch>
            <a:fillRect/>
          </a:stretch>
        </p:blipFill>
        <p:spPr>
          <a:xfrm>
            <a:off x="3469160" y="2962076"/>
            <a:ext cx="1611469" cy="2148625"/>
          </a:xfrm>
          <a:prstGeom prst="rect">
            <a:avLst/>
          </a:prstGeom>
        </p:spPr>
      </p:pic>
      <p:pic>
        <p:nvPicPr>
          <p:cNvPr id="1030" name="Picture 6">
            <a:extLst>
              <a:ext uri="{FF2B5EF4-FFF2-40B4-BE49-F238E27FC236}">
                <a16:creationId xmlns:a16="http://schemas.microsoft.com/office/drawing/2014/main" id="{706AD369-999A-98F4-50AB-154FD5F7D27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7148" y="3046024"/>
            <a:ext cx="1703426" cy="2271235"/>
          </a:xfrm>
          <a:prstGeom prst="rect">
            <a:avLst/>
          </a:prstGeom>
          <a:noFill/>
          <a:extLst>
            <a:ext uri="{909E8E84-426E-40DD-AFC4-6F175D3DCCD1}">
              <a14:hiddenFill xmlns:a14="http://schemas.microsoft.com/office/drawing/2010/main">
                <a:solidFill>
                  <a:srgbClr val="FFFFFF"/>
                </a:solidFill>
              </a14:hiddenFill>
            </a:ext>
          </a:extLst>
        </p:spPr>
      </p:pic>
      <p:pic>
        <p:nvPicPr>
          <p:cNvPr id="18" name="Imagen 17">
            <a:extLst>
              <a:ext uri="{FF2B5EF4-FFF2-40B4-BE49-F238E27FC236}">
                <a16:creationId xmlns:a16="http://schemas.microsoft.com/office/drawing/2014/main" id="{BF901EF8-B747-E926-CB2A-EC853F399F1B}"/>
              </a:ext>
            </a:extLst>
          </p:cNvPr>
          <p:cNvPicPr>
            <a:picLocks noChangeAspect="1"/>
          </p:cNvPicPr>
          <p:nvPr/>
        </p:nvPicPr>
        <p:blipFill>
          <a:blip r:embed="rId6"/>
          <a:stretch>
            <a:fillRect/>
          </a:stretch>
        </p:blipFill>
        <p:spPr>
          <a:xfrm>
            <a:off x="188821" y="2886711"/>
            <a:ext cx="2040516" cy="1530387"/>
          </a:xfrm>
          <a:prstGeom prst="rect">
            <a:avLst/>
          </a:prstGeom>
        </p:spPr>
      </p:pic>
      <p:pic>
        <p:nvPicPr>
          <p:cNvPr id="1026" name="Picture 2">
            <a:extLst>
              <a:ext uri="{FF2B5EF4-FFF2-40B4-BE49-F238E27FC236}">
                <a16:creationId xmlns:a16="http://schemas.microsoft.com/office/drawing/2014/main" id="{34EE9BE6-DE6B-8550-EFBE-95EB78AB2BC5}"/>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6211" t="10972" r="14275" b="6801"/>
          <a:stretch>
            <a:fillRect/>
          </a:stretch>
        </p:blipFill>
        <p:spPr bwMode="auto">
          <a:xfrm>
            <a:off x="238315" y="3639327"/>
            <a:ext cx="1423639" cy="1962943"/>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n 2">
            <a:extLst>
              <a:ext uri="{FF2B5EF4-FFF2-40B4-BE49-F238E27FC236}">
                <a16:creationId xmlns:a16="http://schemas.microsoft.com/office/drawing/2014/main" id="{E86BFEA3-AB17-73D8-86AF-CA5865AD9792}"/>
              </a:ext>
            </a:extLst>
          </p:cNvPr>
          <p:cNvPicPr>
            <a:picLocks noChangeAspect="1"/>
          </p:cNvPicPr>
          <p:nvPr/>
        </p:nvPicPr>
        <p:blipFill>
          <a:blip r:embed="rId8"/>
          <a:stretch>
            <a:fillRect/>
          </a:stretch>
        </p:blipFill>
        <p:spPr>
          <a:xfrm>
            <a:off x="420946" y="975835"/>
            <a:ext cx="894869" cy="522507"/>
          </a:xfrm>
          <a:prstGeom prst="rect">
            <a:avLst/>
          </a:prstGeom>
        </p:spPr>
      </p:pic>
      <p:pic>
        <p:nvPicPr>
          <p:cNvPr id="12" name="Imagen 11" descr="Logotipo&#10;&#10;Descripción generada automáticamente con confianza media">
            <a:extLst>
              <a:ext uri="{FF2B5EF4-FFF2-40B4-BE49-F238E27FC236}">
                <a16:creationId xmlns:a16="http://schemas.microsoft.com/office/drawing/2014/main" id="{8A484110-F6DE-4FBB-EDB3-D8F78259384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546463" y="959745"/>
            <a:ext cx="1451317" cy="563347"/>
          </a:xfrm>
          <a:prstGeom prst="rect">
            <a:avLst/>
          </a:prstGeom>
        </p:spPr>
      </p:pic>
      <p:pic>
        <p:nvPicPr>
          <p:cNvPr id="13" name="Picture 6">
            <a:extLst>
              <a:ext uri="{FF2B5EF4-FFF2-40B4-BE49-F238E27FC236}">
                <a16:creationId xmlns:a16="http://schemas.microsoft.com/office/drawing/2014/main" id="{02EBBD6D-36FE-49C4-12E7-A77E380D450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527131" y="2915678"/>
            <a:ext cx="2529878" cy="175366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a:extLst>
              <a:ext uri="{FF2B5EF4-FFF2-40B4-BE49-F238E27FC236}">
                <a16:creationId xmlns:a16="http://schemas.microsoft.com/office/drawing/2014/main" id="{D51E945B-A394-8EC5-8C7D-EEAECC07E2A1}"/>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10477" t="14816" b="21207"/>
          <a:stretch>
            <a:fillRect/>
          </a:stretch>
        </p:blipFill>
        <p:spPr bwMode="auto">
          <a:xfrm>
            <a:off x="10071181" y="1672187"/>
            <a:ext cx="1706129" cy="216757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0">
            <a:extLst>
              <a:ext uri="{FF2B5EF4-FFF2-40B4-BE49-F238E27FC236}">
                <a16:creationId xmlns:a16="http://schemas.microsoft.com/office/drawing/2014/main" id="{F3C50F99-FF5C-6A67-044C-FD07F70B187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935995" y="2915679"/>
            <a:ext cx="1879645" cy="247412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2">
            <a:extLst>
              <a:ext uri="{FF2B5EF4-FFF2-40B4-BE49-F238E27FC236}">
                <a16:creationId xmlns:a16="http://schemas.microsoft.com/office/drawing/2014/main" id="{6A294A16-18BA-F903-8BC1-09C4F6D05F3C}"/>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850753" y="3863853"/>
            <a:ext cx="2231741" cy="167380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4">
            <a:extLst>
              <a:ext uri="{FF2B5EF4-FFF2-40B4-BE49-F238E27FC236}">
                <a16:creationId xmlns:a16="http://schemas.microsoft.com/office/drawing/2014/main" id="{B4715FF5-B543-AC5B-DAA0-D7C3AE57A503}"/>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502950" y="4329654"/>
            <a:ext cx="2484285" cy="1399836"/>
          </a:xfrm>
          <a:prstGeom prst="rect">
            <a:avLst/>
          </a:prstGeom>
          <a:noFill/>
          <a:extLst>
            <a:ext uri="{909E8E84-426E-40DD-AFC4-6F175D3DCCD1}">
              <a14:hiddenFill xmlns:a14="http://schemas.microsoft.com/office/drawing/2010/main">
                <a:solidFill>
                  <a:srgbClr val="FFFFFF"/>
                </a:solidFill>
              </a14:hiddenFill>
            </a:ext>
          </a:extLst>
        </p:spPr>
      </p:pic>
      <p:sp>
        <p:nvSpPr>
          <p:cNvPr id="25" name="CuadroTexto 24">
            <a:extLst>
              <a:ext uri="{FF2B5EF4-FFF2-40B4-BE49-F238E27FC236}">
                <a16:creationId xmlns:a16="http://schemas.microsoft.com/office/drawing/2014/main" id="{677DA914-5CF6-CA0E-96D8-1F14B03E72B9}"/>
              </a:ext>
            </a:extLst>
          </p:cNvPr>
          <p:cNvSpPr txBox="1"/>
          <p:nvPr/>
        </p:nvSpPr>
        <p:spPr>
          <a:xfrm>
            <a:off x="5652476" y="2475727"/>
            <a:ext cx="3643699" cy="369332"/>
          </a:xfrm>
          <a:prstGeom prst="rect">
            <a:avLst/>
          </a:prstGeom>
          <a:noFill/>
        </p:spPr>
        <p:txBody>
          <a:bodyPr wrap="square">
            <a:spAutoFit/>
          </a:bodyPr>
          <a:lstStyle>
            <a:defPPr>
              <a:defRPr lang="es-ES"/>
            </a:defPPr>
            <a:lvl1pPr>
              <a:defRPr b="1"/>
            </a:lvl1pPr>
          </a:lstStyle>
          <a:p>
            <a:r>
              <a:rPr lang="es-ES" dirty="0"/>
              <a:t>EDAR GALINDO (URDATA BIZKAIA I)</a:t>
            </a:r>
          </a:p>
        </p:txBody>
      </p:sp>
      <p:sp>
        <p:nvSpPr>
          <p:cNvPr id="5" name="Google Shape;866;p54">
            <a:extLst>
              <a:ext uri="{FF2B5EF4-FFF2-40B4-BE49-F238E27FC236}">
                <a16:creationId xmlns:a16="http://schemas.microsoft.com/office/drawing/2014/main" id="{6AD42996-4510-910C-DE2A-93077C3CBD17}"/>
              </a:ext>
            </a:extLst>
          </p:cNvPr>
          <p:cNvSpPr txBox="1">
            <a:spLocks/>
          </p:cNvSpPr>
          <p:nvPr/>
        </p:nvSpPr>
        <p:spPr>
          <a:xfrm>
            <a:off x="6125496" y="656539"/>
            <a:ext cx="6895761" cy="878461"/>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L="0" indent="0" algn="ctr">
              <a:buClr>
                <a:schemeClr val="dk1"/>
              </a:buClr>
              <a:buSzPts val="6000"/>
              <a:buFont typeface="Oswald"/>
              <a:buNone/>
              <a:defRPr sz="2800">
                <a:solidFill>
                  <a:schemeClr val="dk1"/>
                </a:solidFill>
                <a:latin typeface="Oswald"/>
                <a:ea typeface="Oswald"/>
                <a:cs typeface="Oswald"/>
                <a:sym typeface="Oswald"/>
              </a:defRPr>
            </a:lvl1pPr>
            <a:lvl2pPr algn="ctr">
              <a:buClr>
                <a:schemeClr val="dk1"/>
              </a:buClr>
              <a:buSzPts val="6000"/>
              <a:buFont typeface="Oswald"/>
              <a:buNone/>
              <a:defRPr sz="6000">
                <a:solidFill>
                  <a:schemeClr val="dk1"/>
                </a:solidFill>
                <a:latin typeface="Oswald"/>
                <a:ea typeface="Oswald"/>
                <a:cs typeface="Oswald"/>
                <a:sym typeface="Oswald"/>
              </a:defRPr>
            </a:lvl2pPr>
            <a:lvl3pPr algn="ctr">
              <a:buClr>
                <a:schemeClr val="dk1"/>
              </a:buClr>
              <a:buSzPts val="6000"/>
              <a:buFont typeface="Oswald"/>
              <a:buNone/>
              <a:defRPr sz="6000">
                <a:solidFill>
                  <a:schemeClr val="dk1"/>
                </a:solidFill>
                <a:latin typeface="Oswald"/>
                <a:ea typeface="Oswald"/>
                <a:cs typeface="Oswald"/>
                <a:sym typeface="Oswald"/>
              </a:defRPr>
            </a:lvl3pPr>
            <a:lvl4pPr algn="ctr">
              <a:buClr>
                <a:schemeClr val="dk1"/>
              </a:buClr>
              <a:buSzPts val="6000"/>
              <a:buFont typeface="Oswald"/>
              <a:buNone/>
              <a:defRPr sz="6000">
                <a:solidFill>
                  <a:schemeClr val="dk1"/>
                </a:solidFill>
                <a:latin typeface="Oswald"/>
                <a:ea typeface="Oswald"/>
                <a:cs typeface="Oswald"/>
                <a:sym typeface="Oswald"/>
              </a:defRPr>
            </a:lvl4pPr>
            <a:lvl5pPr algn="ctr">
              <a:buClr>
                <a:schemeClr val="dk1"/>
              </a:buClr>
              <a:buSzPts val="6000"/>
              <a:buFont typeface="Oswald"/>
              <a:buNone/>
              <a:defRPr sz="6000">
                <a:solidFill>
                  <a:schemeClr val="dk1"/>
                </a:solidFill>
                <a:latin typeface="Oswald"/>
                <a:ea typeface="Oswald"/>
                <a:cs typeface="Oswald"/>
                <a:sym typeface="Oswald"/>
              </a:defRPr>
            </a:lvl5pPr>
            <a:lvl6pPr algn="ctr">
              <a:buClr>
                <a:schemeClr val="dk1"/>
              </a:buClr>
              <a:buSzPts val="6000"/>
              <a:buFont typeface="Oswald"/>
              <a:buNone/>
              <a:defRPr sz="6000">
                <a:solidFill>
                  <a:schemeClr val="dk1"/>
                </a:solidFill>
                <a:latin typeface="Oswald"/>
                <a:ea typeface="Oswald"/>
                <a:cs typeface="Oswald"/>
                <a:sym typeface="Oswald"/>
              </a:defRPr>
            </a:lvl6pPr>
            <a:lvl7pPr algn="ctr">
              <a:buClr>
                <a:schemeClr val="dk1"/>
              </a:buClr>
              <a:buSzPts val="6000"/>
              <a:buFont typeface="Oswald"/>
              <a:buNone/>
              <a:defRPr sz="6000">
                <a:solidFill>
                  <a:schemeClr val="dk1"/>
                </a:solidFill>
                <a:latin typeface="Oswald"/>
                <a:ea typeface="Oswald"/>
                <a:cs typeface="Oswald"/>
                <a:sym typeface="Oswald"/>
              </a:defRPr>
            </a:lvl7pPr>
            <a:lvl8pPr algn="ctr">
              <a:buClr>
                <a:schemeClr val="dk1"/>
              </a:buClr>
              <a:buSzPts val="6000"/>
              <a:buFont typeface="Oswald"/>
              <a:buNone/>
              <a:defRPr sz="6000">
                <a:solidFill>
                  <a:schemeClr val="dk1"/>
                </a:solidFill>
                <a:latin typeface="Oswald"/>
                <a:ea typeface="Oswald"/>
                <a:cs typeface="Oswald"/>
                <a:sym typeface="Oswald"/>
              </a:defRPr>
            </a:lvl8pPr>
            <a:lvl9pPr algn="ctr">
              <a:buClr>
                <a:schemeClr val="dk1"/>
              </a:buClr>
              <a:buSzPts val="6000"/>
              <a:buFont typeface="Oswald"/>
              <a:buNone/>
              <a:defRPr sz="6000">
                <a:solidFill>
                  <a:schemeClr val="dk1"/>
                </a:solidFill>
                <a:latin typeface="Oswald"/>
                <a:ea typeface="Oswald"/>
                <a:cs typeface="Oswald"/>
                <a:sym typeface="Oswald"/>
              </a:defRPr>
            </a:lvl9pPr>
          </a:lstStyle>
          <a:p>
            <a:r>
              <a:rPr lang="es-ES" sz="2400" dirty="0"/>
              <a:t>ACTUACIONES TIPO A</a:t>
            </a:r>
          </a:p>
        </p:txBody>
      </p:sp>
    </p:spTree>
    <p:extLst>
      <p:ext uri="{BB962C8B-B14F-4D97-AF65-F5344CB8AC3E}">
        <p14:creationId xmlns:p14="http://schemas.microsoft.com/office/powerpoint/2010/main" val="5902364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F908F0-C13B-D15F-6224-80C69D12317D}"/>
            </a:ext>
          </a:extLst>
        </p:cNvPr>
        <p:cNvGrpSpPr/>
        <p:nvPr/>
      </p:nvGrpSpPr>
      <p:grpSpPr>
        <a:xfrm>
          <a:off x="0" y="0"/>
          <a:ext cx="0" cy="0"/>
          <a:chOff x="0" y="0"/>
          <a:chExt cx="0" cy="0"/>
        </a:xfrm>
      </p:grpSpPr>
      <p:pic>
        <p:nvPicPr>
          <p:cNvPr id="12" name="Imagen 11">
            <a:extLst>
              <a:ext uri="{FF2B5EF4-FFF2-40B4-BE49-F238E27FC236}">
                <a16:creationId xmlns:a16="http://schemas.microsoft.com/office/drawing/2014/main" id="{1F371DB3-54EC-2083-427C-F09BE6F39203}"/>
              </a:ext>
            </a:extLst>
          </p:cNvPr>
          <p:cNvPicPr>
            <a:picLocks noChangeAspect="1"/>
          </p:cNvPicPr>
          <p:nvPr/>
        </p:nvPicPr>
        <p:blipFill>
          <a:blip r:embed="rId3"/>
          <a:srcRect b="19452"/>
          <a:stretch>
            <a:fillRect/>
          </a:stretch>
        </p:blipFill>
        <p:spPr>
          <a:xfrm>
            <a:off x="1185" y="13447"/>
            <a:ext cx="12190815" cy="5523979"/>
          </a:xfrm>
          <a:prstGeom prst="rect">
            <a:avLst/>
          </a:prstGeom>
        </p:spPr>
      </p:pic>
      <p:pic>
        <p:nvPicPr>
          <p:cNvPr id="13" name="Imagen 12">
            <a:extLst>
              <a:ext uri="{FF2B5EF4-FFF2-40B4-BE49-F238E27FC236}">
                <a16:creationId xmlns:a16="http://schemas.microsoft.com/office/drawing/2014/main" id="{33A13CEA-8806-E613-DB4B-7B46B6E8184E}"/>
              </a:ext>
            </a:extLst>
          </p:cNvPr>
          <p:cNvPicPr>
            <a:picLocks noChangeAspect="1"/>
          </p:cNvPicPr>
          <p:nvPr/>
        </p:nvPicPr>
        <p:blipFill>
          <a:blip r:embed="rId4"/>
          <a:stretch>
            <a:fillRect/>
          </a:stretch>
        </p:blipFill>
        <p:spPr>
          <a:xfrm>
            <a:off x="4449203" y="3728150"/>
            <a:ext cx="3824032" cy="2306265"/>
          </a:xfrm>
          <a:prstGeom prst="rect">
            <a:avLst/>
          </a:prstGeom>
        </p:spPr>
      </p:pic>
      <p:cxnSp>
        <p:nvCxnSpPr>
          <p:cNvPr id="21" name="Conector recto 20">
            <a:extLst>
              <a:ext uri="{FF2B5EF4-FFF2-40B4-BE49-F238E27FC236}">
                <a16:creationId xmlns:a16="http://schemas.microsoft.com/office/drawing/2014/main" id="{6595E1A6-78A8-6F34-A3F0-E616534B7C9E}"/>
              </a:ext>
            </a:extLst>
          </p:cNvPr>
          <p:cNvCxnSpPr>
            <a:cxnSpLocks/>
          </p:cNvCxnSpPr>
          <p:nvPr/>
        </p:nvCxnSpPr>
        <p:spPr>
          <a:xfrm>
            <a:off x="333138" y="2322111"/>
            <a:ext cx="0" cy="3826205"/>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Conector recto 10">
            <a:extLst>
              <a:ext uri="{FF2B5EF4-FFF2-40B4-BE49-F238E27FC236}">
                <a16:creationId xmlns:a16="http://schemas.microsoft.com/office/drawing/2014/main" id="{814597D9-59BF-4BF1-2A86-A4F989D53743}"/>
              </a:ext>
            </a:extLst>
          </p:cNvPr>
          <p:cNvCxnSpPr>
            <a:cxnSpLocks/>
          </p:cNvCxnSpPr>
          <p:nvPr/>
        </p:nvCxnSpPr>
        <p:spPr>
          <a:xfrm>
            <a:off x="3724607" y="2322111"/>
            <a:ext cx="0" cy="3826205"/>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Conector recto 7">
            <a:extLst>
              <a:ext uri="{FF2B5EF4-FFF2-40B4-BE49-F238E27FC236}">
                <a16:creationId xmlns:a16="http://schemas.microsoft.com/office/drawing/2014/main" id="{DA1D7166-7CBF-57F6-05AC-CE6F9782A2B0}"/>
              </a:ext>
            </a:extLst>
          </p:cNvPr>
          <p:cNvCxnSpPr/>
          <p:nvPr/>
        </p:nvCxnSpPr>
        <p:spPr>
          <a:xfrm>
            <a:off x="3144661" y="2500411"/>
            <a:ext cx="0" cy="314960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AutoShape 4">
            <a:extLst>
              <a:ext uri="{FF2B5EF4-FFF2-40B4-BE49-F238E27FC236}">
                <a16:creationId xmlns:a16="http://schemas.microsoft.com/office/drawing/2014/main" id="{CC9DBD1A-F006-F54E-4C68-524EF96BBB9A}"/>
              </a:ext>
            </a:extLst>
          </p:cNvPr>
          <p:cNvSpPr>
            <a:spLocks noChangeAspect="1" noChangeArrowheads="1"/>
          </p:cNvSpPr>
          <p:nvPr/>
        </p:nvSpPr>
        <p:spPr bwMode="auto">
          <a:xfrm>
            <a:off x="5943600" y="3276600"/>
            <a:ext cx="6472518" cy="647251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23" name="AutoShape 8">
            <a:extLst>
              <a:ext uri="{FF2B5EF4-FFF2-40B4-BE49-F238E27FC236}">
                <a16:creationId xmlns:a16="http://schemas.microsoft.com/office/drawing/2014/main" id="{747F6667-679A-A14A-4E33-58EBAAB69062}"/>
              </a:ext>
            </a:extLst>
          </p:cNvPr>
          <p:cNvSpPr>
            <a:spLocks noChangeAspect="1" noChangeArrowheads="1"/>
          </p:cNvSpPr>
          <p:nvPr/>
        </p:nvSpPr>
        <p:spPr bwMode="auto">
          <a:xfrm>
            <a:off x="5943599" y="3276599"/>
            <a:ext cx="3872753" cy="387275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24" name="AutoShape 10">
            <a:extLst>
              <a:ext uri="{FF2B5EF4-FFF2-40B4-BE49-F238E27FC236}">
                <a16:creationId xmlns:a16="http://schemas.microsoft.com/office/drawing/2014/main" id="{87B8F288-2DFC-9772-FCD9-220D7A2ABD7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4" name="Google Shape;870;p54">
            <a:extLst>
              <a:ext uri="{FF2B5EF4-FFF2-40B4-BE49-F238E27FC236}">
                <a16:creationId xmlns:a16="http://schemas.microsoft.com/office/drawing/2014/main" id="{0DA5B564-08B5-1403-74D2-3FF062283A54}"/>
              </a:ext>
            </a:extLst>
          </p:cNvPr>
          <p:cNvSpPr txBox="1">
            <a:spLocks/>
          </p:cNvSpPr>
          <p:nvPr/>
        </p:nvSpPr>
        <p:spPr>
          <a:xfrm>
            <a:off x="719589" y="1591972"/>
            <a:ext cx="10752821" cy="887770"/>
          </a:xfrm>
          <a:prstGeom prst="rect">
            <a:avLst/>
          </a:prstGeom>
        </p:spPr>
        <p:txBody>
          <a:bodyPr spcFirstLastPara="1" vert="horz" wrap="square" lIns="121900" tIns="121900" rIns="121900" bIns="12190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s-ES" b="1" dirty="0"/>
              <a:t>Planes integrales de los sistemas de saneamiento</a:t>
            </a:r>
            <a:endParaRPr lang="es-ES" sz="1600" dirty="0"/>
          </a:p>
        </p:txBody>
      </p:sp>
      <p:sp>
        <p:nvSpPr>
          <p:cNvPr id="6" name="Rectángulo 5">
            <a:extLst>
              <a:ext uri="{FF2B5EF4-FFF2-40B4-BE49-F238E27FC236}">
                <a16:creationId xmlns:a16="http://schemas.microsoft.com/office/drawing/2014/main" id="{EDB994C6-2A9D-FFFA-3758-A794A0C6C4E7}"/>
              </a:ext>
            </a:extLst>
          </p:cNvPr>
          <p:cNvSpPr/>
          <p:nvPr/>
        </p:nvSpPr>
        <p:spPr>
          <a:xfrm>
            <a:off x="0" y="987743"/>
            <a:ext cx="12259618" cy="535349"/>
          </a:xfrm>
          <a:prstGeom prst="re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Rectángulo redondeado 2">
            <a:extLst>
              <a:ext uri="{FF2B5EF4-FFF2-40B4-BE49-F238E27FC236}">
                <a16:creationId xmlns:a16="http://schemas.microsoft.com/office/drawing/2014/main" id="{DD750598-5C26-6CC5-054B-1337A24037B9}"/>
              </a:ext>
            </a:extLst>
          </p:cNvPr>
          <p:cNvSpPr/>
          <p:nvPr/>
        </p:nvSpPr>
        <p:spPr>
          <a:xfrm>
            <a:off x="93166" y="808508"/>
            <a:ext cx="8550725" cy="851231"/>
          </a:xfrm>
          <a:prstGeom prst="roundRect">
            <a:avLst>
              <a:gd name="adj" fmla="val 5000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3600" dirty="0"/>
              <a:t>PROYECTOS PRTR CABB</a:t>
            </a:r>
            <a:endParaRPr lang="es-ES" sz="1800" dirty="0"/>
          </a:p>
        </p:txBody>
      </p:sp>
      <p:sp>
        <p:nvSpPr>
          <p:cNvPr id="16" name="CuadroTexto 15">
            <a:extLst>
              <a:ext uri="{FF2B5EF4-FFF2-40B4-BE49-F238E27FC236}">
                <a16:creationId xmlns:a16="http://schemas.microsoft.com/office/drawing/2014/main" id="{280F8BEC-8E87-1FC9-92D1-8C4E1789F243}"/>
              </a:ext>
            </a:extLst>
          </p:cNvPr>
          <p:cNvSpPr txBox="1"/>
          <p:nvPr/>
        </p:nvSpPr>
        <p:spPr>
          <a:xfrm>
            <a:off x="1330209" y="3304941"/>
            <a:ext cx="1883502" cy="369332"/>
          </a:xfrm>
          <a:prstGeom prst="rect">
            <a:avLst/>
          </a:prstGeom>
          <a:noFill/>
        </p:spPr>
        <p:txBody>
          <a:bodyPr wrap="square">
            <a:spAutoFit/>
          </a:bodyPr>
          <a:lstStyle>
            <a:defPPr>
              <a:defRPr lang="es-ES"/>
            </a:defPPr>
            <a:lvl1pPr>
              <a:defRPr sz="1200"/>
            </a:lvl1pPr>
          </a:lstStyle>
          <a:p>
            <a:r>
              <a:rPr lang="es-ES" sz="1800" b="1" dirty="0"/>
              <a:t>Sistema Galindo</a:t>
            </a:r>
            <a:endParaRPr lang="es-ES" sz="1800" dirty="0"/>
          </a:p>
        </p:txBody>
      </p:sp>
      <p:pic>
        <p:nvPicPr>
          <p:cNvPr id="3074" name="Picture 2">
            <a:extLst>
              <a:ext uri="{FF2B5EF4-FFF2-40B4-BE49-F238E27FC236}">
                <a16:creationId xmlns:a16="http://schemas.microsoft.com/office/drawing/2014/main" id="{DAD1FEB3-72D6-70F1-E89D-80E40B97DDF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1700" y="3728150"/>
            <a:ext cx="4126829" cy="2321342"/>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n 6" descr="Logotipo&#10;&#10;Descripción generada automáticamente con confianza media">
            <a:extLst>
              <a:ext uri="{FF2B5EF4-FFF2-40B4-BE49-F238E27FC236}">
                <a16:creationId xmlns:a16="http://schemas.microsoft.com/office/drawing/2014/main" id="{70F025D1-8A8F-D7E9-2A56-753EA910BC0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8458" y="987743"/>
            <a:ext cx="1343501" cy="521497"/>
          </a:xfrm>
          <a:prstGeom prst="rect">
            <a:avLst/>
          </a:prstGeom>
        </p:spPr>
      </p:pic>
      <p:pic>
        <p:nvPicPr>
          <p:cNvPr id="10" name="Imagen 9" descr="Una calle de tierra&#10;&#10;El contenido generado por IA puede ser incorrecto.">
            <a:extLst>
              <a:ext uri="{FF2B5EF4-FFF2-40B4-BE49-F238E27FC236}">
                <a16:creationId xmlns:a16="http://schemas.microsoft.com/office/drawing/2014/main" id="{D6FB4798-99EA-2036-FDC5-4C4E0553B18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97591" y="3646247"/>
            <a:ext cx="3561271" cy="2367866"/>
          </a:xfrm>
          <a:prstGeom prst="rect">
            <a:avLst/>
          </a:prstGeom>
        </p:spPr>
      </p:pic>
      <p:sp>
        <p:nvSpPr>
          <p:cNvPr id="14" name="CuadroTexto 13">
            <a:extLst>
              <a:ext uri="{FF2B5EF4-FFF2-40B4-BE49-F238E27FC236}">
                <a16:creationId xmlns:a16="http://schemas.microsoft.com/office/drawing/2014/main" id="{647822A5-C704-1BBC-3E9B-5130BCBE2572}"/>
              </a:ext>
            </a:extLst>
          </p:cNvPr>
          <p:cNvSpPr txBox="1"/>
          <p:nvPr/>
        </p:nvSpPr>
        <p:spPr>
          <a:xfrm>
            <a:off x="5490557" y="3276086"/>
            <a:ext cx="1869353" cy="369332"/>
          </a:xfrm>
          <a:prstGeom prst="rect">
            <a:avLst/>
          </a:prstGeom>
          <a:noFill/>
        </p:spPr>
        <p:txBody>
          <a:bodyPr wrap="square">
            <a:spAutoFit/>
          </a:bodyPr>
          <a:lstStyle>
            <a:defPPr>
              <a:defRPr lang="es-ES"/>
            </a:defPPr>
            <a:lvl1pPr>
              <a:defRPr b="1"/>
            </a:lvl1pPr>
          </a:lstStyle>
          <a:p>
            <a:r>
              <a:rPr lang="es-ES" dirty="0"/>
              <a:t>Sistemas </a:t>
            </a:r>
            <a:r>
              <a:rPr lang="es-ES" dirty="0" err="1"/>
              <a:t>Arriandi</a:t>
            </a:r>
            <a:endParaRPr lang="es-ES" dirty="0"/>
          </a:p>
        </p:txBody>
      </p:sp>
      <p:sp>
        <p:nvSpPr>
          <p:cNvPr id="15" name="CuadroTexto 14">
            <a:extLst>
              <a:ext uri="{FF2B5EF4-FFF2-40B4-BE49-F238E27FC236}">
                <a16:creationId xmlns:a16="http://schemas.microsoft.com/office/drawing/2014/main" id="{EDE7449E-8B2F-EA3A-B4B2-158A3B628761}"/>
              </a:ext>
            </a:extLst>
          </p:cNvPr>
          <p:cNvSpPr txBox="1"/>
          <p:nvPr/>
        </p:nvSpPr>
        <p:spPr>
          <a:xfrm>
            <a:off x="9212042" y="3304941"/>
            <a:ext cx="2083203" cy="369332"/>
          </a:xfrm>
          <a:prstGeom prst="rect">
            <a:avLst/>
          </a:prstGeom>
          <a:noFill/>
        </p:spPr>
        <p:txBody>
          <a:bodyPr wrap="square">
            <a:spAutoFit/>
          </a:bodyPr>
          <a:lstStyle>
            <a:defPPr>
              <a:defRPr lang="es-ES"/>
            </a:defPPr>
            <a:lvl1pPr>
              <a:defRPr b="1"/>
            </a:lvl1pPr>
          </a:lstStyle>
          <a:p>
            <a:r>
              <a:rPr lang="es-ES" dirty="0"/>
              <a:t>Sistema Lamiaran</a:t>
            </a:r>
          </a:p>
        </p:txBody>
      </p:sp>
      <p:sp>
        <p:nvSpPr>
          <p:cNvPr id="3" name="Google Shape;870;p54">
            <a:extLst>
              <a:ext uri="{FF2B5EF4-FFF2-40B4-BE49-F238E27FC236}">
                <a16:creationId xmlns:a16="http://schemas.microsoft.com/office/drawing/2014/main" id="{D5F53A61-80C8-8D5E-9183-0C9C085DB622}"/>
              </a:ext>
            </a:extLst>
          </p:cNvPr>
          <p:cNvSpPr txBox="1">
            <a:spLocks/>
          </p:cNvSpPr>
          <p:nvPr/>
        </p:nvSpPr>
        <p:spPr>
          <a:xfrm>
            <a:off x="2977353" y="2335212"/>
            <a:ext cx="6895760" cy="887770"/>
          </a:xfrm>
          <a:prstGeom prst="rect">
            <a:avLst/>
          </a:prstGeom>
        </p:spPr>
        <p:txBody>
          <a:bodyPr spcFirstLastPara="1" vert="horz" wrap="square" lIns="121900" tIns="121900" rIns="121900" bIns="12190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s-ES" sz="2000" b="1" dirty="0"/>
              <a:t>RD 665/2023: Aglomeraciones urbanas &gt;50.000 </a:t>
            </a:r>
            <a:r>
              <a:rPr lang="es-ES" sz="2000" b="1" dirty="0" err="1"/>
              <a:t>hab</a:t>
            </a:r>
            <a:r>
              <a:rPr lang="es-ES" sz="2000" b="1" dirty="0"/>
              <a:t>/</a:t>
            </a:r>
            <a:r>
              <a:rPr lang="es-ES" sz="2000" b="1" dirty="0" err="1"/>
              <a:t>equv</a:t>
            </a:r>
            <a:r>
              <a:rPr lang="es-ES" sz="2000" b="1" dirty="0"/>
              <a:t>.</a:t>
            </a:r>
            <a:endParaRPr lang="es-ES" sz="2000" dirty="0"/>
          </a:p>
        </p:txBody>
      </p:sp>
      <p:sp>
        <p:nvSpPr>
          <p:cNvPr id="5" name="Google Shape;866;p54">
            <a:extLst>
              <a:ext uri="{FF2B5EF4-FFF2-40B4-BE49-F238E27FC236}">
                <a16:creationId xmlns:a16="http://schemas.microsoft.com/office/drawing/2014/main" id="{7D23AD61-9437-D106-8281-50A6A85A4B79}"/>
              </a:ext>
            </a:extLst>
          </p:cNvPr>
          <p:cNvSpPr txBox="1">
            <a:spLocks/>
          </p:cNvSpPr>
          <p:nvPr/>
        </p:nvSpPr>
        <p:spPr>
          <a:xfrm>
            <a:off x="5475916" y="687811"/>
            <a:ext cx="6895761" cy="878461"/>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L="0" indent="0" algn="ctr">
              <a:buClr>
                <a:schemeClr val="dk1"/>
              </a:buClr>
              <a:buSzPts val="6000"/>
              <a:buFont typeface="Oswald"/>
              <a:buNone/>
              <a:defRPr sz="2800">
                <a:solidFill>
                  <a:schemeClr val="dk1"/>
                </a:solidFill>
                <a:latin typeface="Oswald"/>
                <a:ea typeface="Oswald"/>
                <a:cs typeface="Oswald"/>
                <a:sym typeface="Oswald"/>
              </a:defRPr>
            </a:lvl1pPr>
            <a:lvl2pPr algn="ctr">
              <a:buClr>
                <a:schemeClr val="dk1"/>
              </a:buClr>
              <a:buSzPts val="6000"/>
              <a:buFont typeface="Oswald"/>
              <a:buNone/>
              <a:defRPr sz="6000">
                <a:solidFill>
                  <a:schemeClr val="dk1"/>
                </a:solidFill>
                <a:latin typeface="Oswald"/>
                <a:ea typeface="Oswald"/>
                <a:cs typeface="Oswald"/>
                <a:sym typeface="Oswald"/>
              </a:defRPr>
            </a:lvl2pPr>
            <a:lvl3pPr algn="ctr">
              <a:buClr>
                <a:schemeClr val="dk1"/>
              </a:buClr>
              <a:buSzPts val="6000"/>
              <a:buFont typeface="Oswald"/>
              <a:buNone/>
              <a:defRPr sz="6000">
                <a:solidFill>
                  <a:schemeClr val="dk1"/>
                </a:solidFill>
                <a:latin typeface="Oswald"/>
                <a:ea typeface="Oswald"/>
                <a:cs typeface="Oswald"/>
                <a:sym typeface="Oswald"/>
              </a:defRPr>
            </a:lvl3pPr>
            <a:lvl4pPr algn="ctr">
              <a:buClr>
                <a:schemeClr val="dk1"/>
              </a:buClr>
              <a:buSzPts val="6000"/>
              <a:buFont typeface="Oswald"/>
              <a:buNone/>
              <a:defRPr sz="6000">
                <a:solidFill>
                  <a:schemeClr val="dk1"/>
                </a:solidFill>
                <a:latin typeface="Oswald"/>
                <a:ea typeface="Oswald"/>
                <a:cs typeface="Oswald"/>
                <a:sym typeface="Oswald"/>
              </a:defRPr>
            </a:lvl4pPr>
            <a:lvl5pPr algn="ctr">
              <a:buClr>
                <a:schemeClr val="dk1"/>
              </a:buClr>
              <a:buSzPts val="6000"/>
              <a:buFont typeface="Oswald"/>
              <a:buNone/>
              <a:defRPr sz="6000">
                <a:solidFill>
                  <a:schemeClr val="dk1"/>
                </a:solidFill>
                <a:latin typeface="Oswald"/>
                <a:ea typeface="Oswald"/>
                <a:cs typeface="Oswald"/>
                <a:sym typeface="Oswald"/>
              </a:defRPr>
            </a:lvl5pPr>
            <a:lvl6pPr algn="ctr">
              <a:buClr>
                <a:schemeClr val="dk1"/>
              </a:buClr>
              <a:buSzPts val="6000"/>
              <a:buFont typeface="Oswald"/>
              <a:buNone/>
              <a:defRPr sz="6000">
                <a:solidFill>
                  <a:schemeClr val="dk1"/>
                </a:solidFill>
                <a:latin typeface="Oswald"/>
                <a:ea typeface="Oswald"/>
                <a:cs typeface="Oswald"/>
                <a:sym typeface="Oswald"/>
              </a:defRPr>
            </a:lvl6pPr>
            <a:lvl7pPr algn="ctr">
              <a:buClr>
                <a:schemeClr val="dk1"/>
              </a:buClr>
              <a:buSzPts val="6000"/>
              <a:buFont typeface="Oswald"/>
              <a:buNone/>
              <a:defRPr sz="6000">
                <a:solidFill>
                  <a:schemeClr val="dk1"/>
                </a:solidFill>
                <a:latin typeface="Oswald"/>
                <a:ea typeface="Oswald"/>
                <a:cs typeface="Oswald"/>
                <a:sym typeface="Oswald"/>
              </a:defRPr>
            </a:lvl7pPr>
            <a:lvl8pPr algn="ctr">
              <a:buClr>
                <a:schemeClr val="dk1"/>
              </a:buClr>
              <a:buSzPts val="6000"/>
              <a:buFont typeface="Oswald"/>
              <a:buNone/>
              <a:defRPr sz="6000">
                <a:solidFill>
                  <a:schemeClr val="dk1"/>
                </a:solidFill>
                <a:latin typeface="Oswald"/>
                <a:ea typeface="Oswald"/>
                <a:cs typeface="Oswald"/>
                <a:sym typeface="Oswald"/>
              </a:defRPr>
            </a:lvl8pPr>
            <a:lvl9pPr algn="ctr">
              <a:buClr>
                <a:schemeClr val="dk1"/>
              </a:buClr>
              <a:buSzPts val="6000"/>
              <a:buFont typeface="Oswald"/>
              <a:buNone/>
              <a:defRPr sz="6000">
                <a:solidFill>
                  <a:schemeClr val="dk1"/>
                </a:solidFill>
                <a:latin typeface="Oswald"/>
                <a:ea typeface="Oswald"/>
                <a:cs typeface="Oswald"/>
                <a:sym typeface="Oswald"/>
              </a:defRPr>
            </a:lvl9pPr>
          </a:lstStyle>
          <a:p>
            <a:r>
              <a:rPr lang="es-ES" sz="2400" dirty="0"/>
              <a:t>ACTUACIONES TIPO A</a:t>
            </a:r>
          </a:p>
        </p:txBody>
      </p:sp>
    </p:spTree>
    <p:extLst>
      <p:ext uri="{BB962C8B-B14F-4D97-AF65-F5344CB8AC3E}">
        <p14:creationId xmlns:p14="http://schemas.microsoft.com/office/powerpoint/2010/main" val="2247857855"/>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7973</TotalTime>
  <Words>1593</Words>
  <Application>Microsoft Office PowerPoint</Application>
  <PresentationFormat>Panorámica</PresentationFormat>
  <Paragraphs>174</Paragraphs>
  <Slides>20</Slides>
  <Notes>16</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20</vt:i4>
      </vt:variant>
    </vt:vector>
  </HeadingPairs>
  <TitlesOfParts>
    <vt:vector size="26" baseType="lpstr">
      <vt:lpstr>Aptos</vt:lpstr>
      <vt:lpstr>Arial</vt:lpstr>
      <vt:lpstr>Calibri</vt:lpstr>
      <vt:lpstr>Calibri Light</vt:lpstr>
      <vt:lpstr>Wingdings</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Janire Bijueska Bedialauneta</dc:creator>
  <cp:lastModifiedBy>Hector Orbe Abarrategui</cp:lastModifiedBy>
  <cp:revision>476</cp:revision>
  <cp:lastPrinted>2021-11-29T11:33:00Z</cp:lastPrinted>
  <dcterms:created xsi:type="dcterms:W3CDTF">2021-11-25T10:12:44Z</dcterms:created>
  <dcterms:modified xsi:type="dcterms:W3CDTF">2026-04-13T11:00:58Z</dcterms:modified>
</cp:coreProperties>
</file>