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7" r:id="rId3"/>
    <p:sldId id="258" r:id="rId4"/>
    <p:sldId id="256" r:id="rId5"/>
    <p:sldId id="283" r:id="rId6"/>
    <p:sldId id="295" r:id="rId7"/>
    <p:sldId id="296" r:id="rId8"/>
    <p:sldId id="259" r:id="rId9"/>
    <p:sldId id="260" r:id="rId10"/>
    <p:sldId id="261" r:id="rId11"/>
    <p:sldId id="262" r:id="rId12"/>
    <p:sldId id="293" r:id="rId13"/>
    <p:sldId id="294" r:id="rId14"/>
    <p:sldId id="265" r:id="rId15"/>
    <p:sldId id="266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42BEA-FD5C-F041-A204-C94B29DE2825}" v="19" dt="2026-04-16T09:17:12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36" autoAdjust="0"/>
    <p:restoredTop sz="94629"/>
  </p:normalViewPr>
  <p:slideViewPr>
    <p:cSldViewPr snapToGrid="0">
      <p:cViewPr>
        <p:scale>
          <a:sx n="87" d="100"/>
          <a:sy n="87" d="100"/>
        </p:scale>
        <p:origin x="4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rique Cabrera Rochera" userId="2283df3c-1982-4ce8-9dda-f1799de6f9d5" providerId="ADAL" clId="{981B5D52-F953-55FE-AA35-C4437DAED411}"/>
    <pc:docChg chg="undo custSel addSld delSld modSld">
      <pc:chgData name="Enrique Cabrera Rochera" userId="2283df3c-1982-4ce8-9dda-f1799de6f9d5" providerId="ADAL" clId="{981B5D52-F953-55FE-AA35-C4437DAED411}" dt="2026-04-16T09:19:40.294" v="74" actId="14100"/>
      <pc:docMkLst>
        <pc:docMk/>
      </pc:docMkLst>
      <pc:sldChg chg="del">
        <pc:chgData name="Enrique Cabrera Rochera" userId="2283df3c-1982-4ce8-9dda-f1799de6f9d5" providerId="ADAL" clId="{981B5D52-F953-55FE-AA35-C4437DAED411}" dt="2026-04-16T08:44:23.874" v="17" actId="2696"/>
        <pc:sldMkLst>
          <pc:docMk/>
          <pc:sldMk cId="661485958" sldId="256"/>
        </pc:sldMkLst>
      </pc:sldChg>
      <pc:sldChg chg="addSp delSp modSp add mod">
        <pc:chgData name="Enrique Cabrera Rochera" userId="2283df3c-1982-4ce8-9dda-f1799de6f9d5" providerId="ADAL" clId="{981B5D52-F953-55FE-AA35-C4437DAED411}" dt="2026-04-16T09:06:41.502" v="36" actId="1076"/>
        <pc:sldMkLst>
          <pc:docMk/>
          <pc:sldMk cId="2560702460" sldId="256"/>
        </pc:sldMkLst>
        <pc:picChg chg="add mod">
          <ac:chgData name="Enrique Cabrera Rochera" userId="2283df3c-1982-4ce8-9dda-f1799de6f9d5" providerId="ADAL" clId="{981B5D52-F953-55FE-AA35-C4437DAED411}" dt="2026-04-16T09:06:41.502" v="36" actId="1076"/>
          <ac:picMkLst>
            <pc:docMk/>
            <pc:sldMk cId="2560702460" sldId="256"/>
            <ac:picMk id="2" creationId="{08FC8F3B-3955-774F-2550-1FA4D69A3C02}"/>
          </ac:picMkLst>
        </pc:picChg>
        <pc:picChg chg="del">
          <ac:chgData name="Enrique Cabrera Rochera" userId="2283df3c-1982-4ce8-9dda-f1799de6f9d5" providerId="ADAL" clId="{981B5D52-F953-55FE-AA35-C4437DAED411}" dt="2026-04-16T09:06:34.963" v="33" actId="478"/>
          <ac:picMkLst>
            <pc:docMk/>
            <pc:sldMk cId="2560702460" sldId="256"/>
            <ac:picMk id="10" creationId="{398C0297-7147-0FA9-56EC-CF5A384711EE}"/>
          </ac:picMkLst>
        </pc:picChg>
      </pc:sldChg>
      <pc:sldChg chg="addSp modSp add">
        <pc:chgData name="Enrique Cabrera Rochera" userId="2283df3c-1982-4ce8-9dda-f1799de6f9d5" providerId="ADAL" clId="{981B5D52-F953-55FE-AA35-C4437DAED411}" dt="2026-04-16T08:29:59.194" v="12"/>
        <pc:sldMkLst>
          <pc:docMk/>
          <pc:sldMk cId="0" sldId="257"/>
        </pc:sldMkLst>
        <pc:picChg chg="add mod">
          <ac:chgData name="Enrique Cabrera Rochera" userId="2283df3c-1982-4ce8-9dda-f1799de6f9d5" providerId="ADAL" clId="{981B5D52-F953-55FE-AA35-C4437DAED411}" dt="2026-04-16T08:29:59.194" v="12"/>
          <ac:picMkLst>
            <pc:docMk/>
            <pc:sldMk cId="0" sldId="257"/>
            <ac:picMk id="3" creationId="{4079DD42-EBD8-14D5-56C1-194474D5194D}"/>
          </ac:picMkLst>
        </pc:picChg>
      </pc:sldChg>
      <pc:sldChg chg="addSp delSp modSp add mod">
        <pc:chgData name="Enrique Cabrera Rochera" userId="2283df3c-1982-4ce8-9dda-f1799de6f9d5" providerId="ADAL" clId="{981B5D52-F953-55FE-AA35-C4437DAED411}" dt="2026-04-16T08:35:50.549" v="16" actId="14100"/>
        <pc:sldMkLst>
          <pc:docMk/>
          <pc:sldMk cId="0" sldId="258"/>
        </pc:sldMkLst>
        <pc:picChg chg="del">
          <ac:chgData name="Enrique Cabrera Rochera" userId="2283df3c-1982-4ce8-9dda-f1799de6f9d5" providerId="ADAL" clId="{981B5D52-F953-55FE-AA35-C4437DAED411}" dt="2026-04-16T08:35:41.908" v="13" actId="478"/>
          <ac:picMkLst>
            <pc:docMk/>
            <pc:sldMk cId="0" sldId="258"/>
            <ac:picMk id="2" creationId="{00000000-0000-0000-0000-000000000000}"/>
          </ac:picMkLst>
        </pc:picChg>
        <pc:picChg chg="add mod">
          <ac:chgData name="Enrique Cabrera Rochera" userId="2283df3c-1982-4ce8-9dda-f1799de6f9d5" providerId="ADAL" clId="{981B5D52-F953-55FE-AA35-C4437DAED411}" dt="2026-04-16T08:35:50.549" v="16" actId="14100"/>
          <ac:picMkLst>
            <pc:docMk/>
            <pc:sldMk cId="0" sldId="258"/>
            <ac:picMk id="3" creationId="{248EDA6D-AB7A-6868-E9D4-B6F5766EB66B}"/>
          </ac:picMkLst>
        </pc:picChg>
      </pc:sldChg>
      <pc:sldChg chg="add">
        <pc:chgData name="Enrique Cabrera Rochera" userId="2283df3c-1982-4ce8-9dda-f1799de6f9d5" providerId="ADAL" clId="{981B5D52-F953-55FE-AA35-C4437DAED411}" dt="2026-04-16T08:29:52.464" v="11"/>
        <pc:sldMkLst>
          <pc:docMk/>
          <pc:sldMk cId="0" sldId="259"/>
        </pc:sldMkLst>
      </pc:sldChg>
      <pc:sldChg chg="add">
        <pc:chgData name="Enrique Cabrera Rochera" userId="2283df3c-1982-4ce8-9dda-f1799de6f9d5" providerId="ADAL" clId="{981B5D52-F953-55FE-AA35-C4437DAED411}" dt="2026-04-16T08:29:52.464" v="11"/>
        <pc:sldMkLst>
          <pc:docMk/>
          <pc:sldMk cId="0" sldId="260"/>
        </pc:sldMkLst>
      </pc:sldChg>
      <pc:sldChg chg="add">
        <pc:chgData name="Enrique Cabrera Rochera" userId="2283df3c-1982-4ce8-9dda-f1799de6f9d5" providerId="ADAL" clId="{981B5D52-F953-55FE-AA35-C4437DAED411}" dt="2026-04-16T08:29:52.464" v="11"/>
        <pc:sldMkLst>
          <pc:docMk/>
          <pc:sldMk cId="0" sldId="261"/>
        </pc:sldMkLst>
      </pc:sldChg>
      <pc:sldChg chg="addSp delSp modSp add mod">
        <pc:chgData name="Enrique Cabrera Rochera" userId="2283df3c-1982-4ce8-9dda-f1799de6f9d5" providerId="ADAL" clId="{981B5D52-F953-55FE-AA35-C4437DAED411}" dt="2026-04-16T08:49:59.695" v="22" actId="14100"/>
        <pc:sldMkLst>
          <pc:docMk/>
          <pc:sldMk cId="0" sldId="262"/>
        </pc:sldMkLst>
        <pc:picChg chg="del">
          <ac:chgData name="Enrique Cabrera Rochera" userId="2283df3c-1982-4ce8-9dda-f1799de6f9d5" providerId="ADAL" clId="{981B5D52-F953-55FE-AA35-C4437DAED411}" dt="2026-04-16T08:49:50.548" v="19" actId="478"/>
          <ac:picMkLst>
            <pc:docMk/>
            <pc:sldMk cId="0" sldId="262"/>
            <ac:picMk id="2" creationId="{00000000-0000-0000-0000-000000000000}"/>
          </ac:picMkLst>
        </pc:picChg>
        <pc:picChg chg="add mod">
          <ac:chgData name="Enrique Cabrera Rochera" userId="2283df3c-1982-4ce8-9dda-f1799de6f9d5" providerId="ADAL" clId="{981B5D52-F953-55FE-AA35-C4437DAED411}" dt="2026-04-16T08:49:59.695" v="22" actId="14100"/>
          <ac:picMkLst>
            <pc:docMk/>
            <pc:sldMk cId="0" sldId="262"/>
            <ac:picMk id="3" creationId="{FC7ED1F7-97B5-8568-FCA4-3411DE3A8D02}"/>
          </ac:picMkLst>
        </pc:picChg>
      </pc:sldChg>
      <pc:sldChg chg="del">
        <pc:chgData name="Enrique Cabrera Rochera" userId="2283df3c-1982-4ce8-9dda-f1799de6f9d5" providerId="ADAL" clId="{981B5D52-F953-55FE-AA35-C4437DAED411}" dt="2026-04-16T08:52:20.611" v="31" actId="2696"/>
        <pc:sldMkLst>
          <pc:docMk/>
          <pc:sldMk cId="252516320" sldId="263"/>
        </pc:sldMkLst>
      </pc:sldChg>
      <pc:sldChg chg="del">
        <pc:chgData name="Enrique Cabrera Rochera" userId="2283df3c-1982-4ce8-9dda-f1799de6f9d5" providerId="ADAL" clId="{981B5D52-F953-55FE-AA35-C4437DAED411}" dt="2026-04-16T08:52:21.587" v="32" actId="2696"/>
        <pc:sldMkLst>
          <pc:docMk/>
          <pc:sldMk cId="3711143490" sldId="264"/>
        </pc:sldMkLst>
      </pc:sldChg>
      <pc:sldChg chg="add">
        <pc:chgData name="Enrique Cabrera Rochera" userId="2283df3c-1982-4ce8-9dda-f1799de6f9d5" providerId="ADAL" clId="{981B5D52-F953-55FE-AA35-C4437DAED411}" dt="2026-04-16T08:29:52.464" v="11"/>
        <pc:sldMkLst>
          <pc:docMk/>
          <pc:sldMk cId="0" sldId="265"/>
        </pc:sldMkLst>
      </pc:sldChg>
      <pc:sldChg chg="add">
        <pc:chgData name="Enrique Cabrera Rochera" userId="2283df3c-1982-4ce8-9dda-f1799de6f9d5" providerId="ADAL" clId="{981B5D52-F953-55FE-AA35-C4437DAED411}" dt="2026-04-16T08:29:52.464" v="11"/>
        <pc:sldMkLst>
          <pc:docMk/>
          <pc:sldMk cId="0" sldId="266"/>
        </pc:sldMkLst>
      </pc:sldChg>
      <pc:sldChg chg="del">
        <pc:chgData name="Enrique Cabrera Rochera" userId="2283df3c-1982-4ce8-9dda-f1799de6f9d5" providerId="ADAL" clId="{981B5D52-F953-55FE-AA35-C4437DAED411}" dt="2026-04-16T08:52:08.745" v="25" actId="2696"/>
        <pc:sldMkLst>
          <pc:docMk/>
          <pc:sldMk cId="2028375276" sldId="268"/>
        </pc:sldMkLst>
      </pc:sldChg>
      <pc:sldChg chg="del">
        <pc:chgData name="Enrique Cabrera Rochera" userId="2283df3c-1982-4ce8-9dda-f1799de6f9d5" providerId="ADAL" clId="{981B5D52-F953-55FE-AA35-C4437DAED411}" dt="2026-04-16T08:52:12.229" v="28" actId="2696"/>
        <pc:sldMkLst>
          <pc:docMk/>
          <pc:sldMk cId="4136064201" sldId="269"/>
        </pc:sldMkLst>
      </pc:sldChg>
      <pc:sldChg chg="del">
        <pc:chgData name="Enrique Cabrera Rochera" userId="2283df3c-1982-4ce8-9dda-f1799de6f9d5" providerId="ADAL" clId="{981B5D52-F953-55FE-AA35-C4437DAED411}" dt="2026-04-16T08:44:23.874" v="17" actId="2696"/>
        <pc:sldMkLst>
          <pc:docMk/>
          <pc:sldMk cId="43952791" sldId="283"/>
        </pc:sldMkLst>
      </pc:sldChg>
      <pc:sldChg chg="addSp delSp modSp add mod">
        <pc:chgData name="Enrique Cabrera Rochera" userId="2283df3c-1982-4ce8-9dda-f1799de6f9d5" providerId="ADAL" clId="{981B5D52-F953-55FE-AA35-C4437DAED411}" dt="2026-04-16T09:07:18.934" v="39" actId="14100"/>
        <pc:sldMkLst>
          <pc:docMk/>
          <pc:sldMk cId="361233190" sldId="283"/>
        </pc:sldMkLst>
        <pc:picChg chg="add mod">
          <ac:chgData name="Enrique Cabrera Rochera" userId="2283df3c-1982-4ce8-9dda-f1799de6f9d5" providerId="ADAL" clId="{981B5D52-F953-55FE-AA35-C4437DAED411}" dt="2026-04-16T09:07:18.934" v="39" actId="14100"/>
          <ac:picMkLst>
            <pc:docMk/>
            <pc:sldMk cId="361233190" sldId="283"/>
            <ac:picMk id="2" creationId="{30BF478A-12EA-4602-5A2B-0AD416F7D74E}"/>
          </ac:picMkLst>
        </pc:picChg>
        <pc:picChg chg="del">
          <ac:chgData name="Enrique Cabrera Rochera" userId="2283df3c-1982-4ce8-9dda-f1799de6f9d5" providerId="ADAL" clId="{981B5D52-F953-55FE-AA35-C4437DAED411}" dt="2026-04-16T09:07:13.796" v="37" actId="478"/>
          <ac:picMkLst>
            <pc:docMk/>
            <pc:sldMk cId="361233190" sldId="283"/>
            <ac:picMk id="3" creationId="{768B2ADD-7E7A-AD7D-3074-DEB38D9822DC}"/>
          </ac:picMkLst>
        </pc:picChg>
      </pc:sldChg>
      <pc:sldChg chg="addSp delSp modSp add del mod modClrScheme chgLayout">
        <pc:chgData name="Enrique Cabrera Rochera" userId="2283df3c-1982-4ce8-9dda-f1799de6f9d5" providerId="ADAL" clId="{981B5D52-F953-55FE-AA35-C4437DAED411}" dt="2026-04-16T09:13:18.626" v="53" actId="2696"/>
        <pc:sldMkLst>
          <pc:docMk/>
          <pc:sldMk cId="576541602" sldId="284"/>
        </pc:sldMkLst>
        <pc:spChg chg="mod">
          <ac:chgData name="Enrique Cabrera Rochera" userId="2283df3c-1982-4ce8-9dda-f1799de6f9d5" providerId="ADAL" clId="{981B5D52-F953-55FE-AA35-C4437DAED411}" dt="2026-04-16T09:13:07.263" v="48" actId="26606"/>
          <ac:spMkLst>
            <pc:docMk/>
            <pc:sldMk cId="576541602" sldId="284"/>
            <ac:spMk id="11" creationId="{3736914B-B3DB-2DB9-12CB-D8DC0F3C2105}"/>
          </ac:spMkLst>
        </pc:spChg>
        <pc:spChg chg="add mod">
          <ac:chgData name="Enrique Cabrera Rochera" userId="2283df3c-1982-4ce8-9dda-f1799de6f9d5" providerId="ADAL" clId="{981B5D52-F953-55FE-AA35-C4437DAED411}" dt="2026-04-16T09:13:07.263" v="48" actId="26606"/>
          <ac:spMkLst>
            <pc:docMk/>
            <pc:sldMk cId="576541602" sldId="284"/>
            <ac:spMk id="16" creationId="{1F29FBAD-865B-7D5C-83D8-00E1B3F31430}"/>
          </ac:spMkLst>
        </pc:spChg>
        <pc:picChg chg="add del">
          <ac:chgData name="Enrique Cabrera Rochera" userId="2283df3c-1982-4ce8-9dda-f1799de6f9d5" providerId="ADAL" clId="{981B5D52-F953-55FE-AA35-C4437DAED411}" dt="2026-04-16T09:12:43.926" v="44" actId="478"/>
          <ac:picMkLst>
            <pc:docMk/>
            <pc:sldMk cId="576541602" sldId="284"/>
            <ac:picMk id="2" creationId="{0A4D342B-3882-3726-3E48-872DF9EF7E7B}"/>
          </ac:picMkLst>
        </pc:picChg>
        <pc:picChg chg="add mod">
          <ac:chgData name="Enrique Cabrera Rochera" userId="2283df3c-1982-4ce8-9dda-f1799de6f9d5" providerId="ADAL" clId="{981B5D52-F953-55FE-AA35-C4437DAED411}" dt="2026-04-16T09:13:11.248" v="51"/>
          <ac:picMkLst>
            <pc:docMk/>
            <pc:sldMk cId="576541602" sldId="284"/>
            <ac:picMk id="3" creationId="{5CE54FEF-99CD-0345-E108-86ACBAB477D7}"/>
          </ac:picMkLst>
        </pc:picChg>
      </pc:sldChg>
      <pc:sldChg chg="del">
        <pc:chgData name="Enrique Cabrera Rochera" userId="2283df3c-1982-4ce8-9dda-f1799de6f9d5" providerId="ADAL" clId="{981B5D52-F953-55FE-AA35-C4437DAED411}" dt="2026-04-16T08:44:23.874" v="17" actId="2696"/>
        <pc:sldMkLst>
          <pc:docMk/>
          <pc:sldMk cId="4160431995" sldId="284"/>
        </pc:sldMkLst>
      </pc:sldChg>
      <pc:sldChg chg="del">
        <pc:chgData name="Enrique Cabrera Rochera" userId="2283df3c-1982-4ce8-9dda-f1799de6f9d5" providerId="ADAL" clId="{981B5D52-F953-55FE-AA35-C4437DAED411}" dt="2026-04-16T08:51:36.485" v="24" actId="2696"/>
        <pc:sldMkLst>
          <pc:docMk/>
          <pc:sldMk cId="1966337006" sldId="285"/>
        </pc:sldMkLst>
      </pc:sldChg>
      <pc:sldChg chg="addSp delSp modSp del mod">
        <pc:chgData name="Enrique Cabrera Rochera" userId="2283df3c-1982-4ce8-9dda-f1799de6f9d5" providerId="ADAL" clId="{981B5D52-F953-55FE-AA35-C4437DAED411}" dt="2026-04-16T08:22:44.040" v="4" actId="2696"/>
        <pc:sldMkLst>
          <pc:docMk/>
          <pc:sldMk cId="4253995432" sldId="286"/>
        </pc:sldMkLst>
        <pc:spChg chg="del">
          <ac:chgData name="Enrique Cabrera Rochera" userId="2283df3c-1982-4ce8-9dda-f1799de6f9d5" providerId="ADAL" clId="{981B5D52-F953-55FE-AA35-C4437DAED411}" dt="2026-04-16T08:22:28.798" v="0" actId="478"/>
          <ac:spMkLst>
            <pc:docMk/>
            <pc:sldMk cId="4253995432" sldId="286"/>
            <ac:spMk id="2" creationId="{3C2955DE-6440-C13C-4D0F-61D1934B4BCB}"/>
          </ac:spMkLst>
        </pc:spChg>
        <pc:spChg chg="del">
          <ac:chgData name="Enrique Cabrera Rochera" userId="2283df3c-1982-4ce8-9dda-f1799de6f9d5" providerId="ADAL" clId="{981B5D52-F953-55FE-AA35-C4437DAED411}" dt="2026-04-16T08:22:28.798" v="0" actId="478"/>
          <ac:spMkLst>
            <pc:docMk/>
            <pc:sldMk cId="4253995432" sldId="286"/>
            <ac:spMk id="3" creationId="{C6C1483F-4F03-35C3-CEC4-9DA21C8C980E}"/>
          </ac:spMkLst>
        </pc:spChg>
        <pc:spChg chg="add mod">
          <ac:chgData name="Enrique Cabrera Rochera" userId="2283df3c-1982-4ce8-9dda-f1799de6f9d5" providerId="ADAL" clId="{981B5D52-F953-55FE-AA35-C4437DAED411}" dt="2026-04-16T08:22:28.798" v="0" actId="478"/>
          <ac:spMkLst>
            <pc:docMk/>
            <pc:sldMk cId="4253995432" sldId="286"/>
            <ac:spMk id="5" creationId="{711CFBCF-8CB5-5D3C-7E44-8919AE5FE505}"/>
          </ac:spMkLst>
        </pc:spChg>
        <pc:spChg chg="add mod">
          <ac:chgData name="Enrique Cabrera Rochera" userId="2283df3c-1982-4ce8-9dda-f1799de6f9d5" providerId="ADAL" clId="{981B5D52-F953-55FE-AA35-C4437DAED411}" dt="2026-04-16T08:22:28.798" v="0" actId="478"/>
          <ac:spMkLst>
            <pc:docMk/>
            <pc:sldMk cId="4253995432" sldId="286"/>
            <ac:spMk id="7" creationId="{A625A6E0-0153-ADDB-DE8C-2BF6D06882E9}"/>
          </ac:spMkLst>
        </pc:spChg>
        <pc:spChg chg="add">
          <ac:chgData name="Enrique Cabrera Rochera" userId="2283df3c-1982-4ce8-9dda-f1799de6f9d5" providerId="ADAL" clId="{981B5D52-F953-55FE-AA35-C4437DAED411}" dt="2026-04-16T08:22:29.497" v="1"/>
          <ac:spMkLst>
            <pc:docMk/>
            <pc:sldMk cId="4253995432" sldId="286"/>
            <ac:spMk id="8" creationId="{6EF4EF51-0B2E-5CF4-597F-D8C1CD16F42D}"/>
          </ac:spMkLst>
        </pc:spChg>
        <pc:spChg chg="add mod">
          <ac:chgData name="Enrique Cabrera Rochera" userId="2283df3c-1982-4ce8-9dda-f1799de6f9d5" providerId="ADAL" clId="{981B5D52-F953-55FE-AA35-C4437DAED411}" dt="2026-04-16T08:22:32.860" v="2"/>
          <ac:spMkLst>
            <pc:docMk/>
            <pc:sldMk cId="4253995432" sldId="286"/>
            <ac:spMk id="9" creationId="{DE953245-A3C0-D50F-6567-E7F9D4C40B86}"/>
          </ac:spMkLst>
        </pc:spChg>
      </pc:sldChg>
      <pc:sldChg chg="del">
        <pc:chgData name="Enrique Cabrera Rochera" userId="2283df3c-1982-4ce8-9dda-f1799de6f9d5" providerId="ADAL" clId="{981B5D52-F953-55FE-AA35-C4437DAED411}" dt="2026-04-16T08:52:13.739" v="29" actId="2696"/>
        <pc:sldMkLst>
          <pc:docMk/>
          <pc:sldMk cId="1923941168" sldId="287"/>
        </pc:sldMkLst>
      </pc:sldChg>
      <pc:sldChg chg="del">
        <pc:chgData name="Enrique Cabrera Rochera" userId="2283df3c-1982-4ce8-9dda-f1799de6f9d5" providerId="ADAL" clId="{981B5D52-F953-55FE-AA35-C4437DAED411}" dt="2026-04-16T08:52:09.479" v="26" actId="2696"/>
        <pc:sldMkLst>
          <pc:docMk/>
          <pc:sldMk cId="2329639462" sldId="288"/>
        </pc:sldMkLst>
      </pc:sldChg>
      <pc:sldChg chg="del">
        <pc:chgData name="Enrique Cabrera Rochera" userId="2283df3c-1982-4ce8-9dda-f1799de6f9d5" providerId="ADAL" clId="{981B5D52-F953-55FE-AA35-C4437DAED411}" dt="2026-04-16T08:52:10.761" v="27" actId="2696"/>
        <pc:sldMkLst>
          <pc:docMk/>
          <pc:sldMk cId="3879549415" sldId="289"/>
        </pc:sldMkLst>
      </pc:sldChg>
      <pc:sldChg chg="del">
        <pc:chgData name="Enrique Cabrera Rochera" userId="2283df3c-1982-4ce8-9dda-f1799de6f9d5" providerId="ADAL" clId="{981B5D52-F953-55FE-AA35-C4437DAED411}" dt="2026-04-16T08:51:15.587" v="23" actId="2696"/>
        <pc:sldMkLst>
          <pc:docMk/>
          <pc:sldMk cId="3474498364" sldId="290"/>
        </pc:sldMkLst>
      </pc:sldChg>
      <pc:sldChg chg="del">
        <pc:chgData name="Enrique Cabrera Rochera" userId="2283df3c-1982-4ce8-9dda-f1799de6f9d5" providerId="ADAL" clId="{981B5D52-F953-55FE-AA35-C4437DAED411}" dt="2026-04-16T08:52:18.915" v="30" actId="2696"/>
        <pc:sldMkLst>
          <pc:docMk/>
          <pc:sldMk cId="3030402434" sldId="291"/>
        </pc:sldMkLst>
      </pc:sldChg>
      <pc:sldChg chg="addSp delSp modSp add mod">
        <pc:chgData name="Enrique Cabrera Rochera" userId="2283df3c-1982-4ce8-9dda-f1799de6f9d5" providerId="ADAL" clId="{981B5D52-F953-55FE-AA35-C4437DAED411}" dt="2026-04-16T08:28:05.886" v="10" actId="1076"/>
        <pc:sldMkLst>
          <pc:docMk/>
          <pc:sldMk cId="0" sldId="292"/>
        </pc:sldMkLst>
        <pc:picChg chg="del">
          <ac:chgData name="Enrique Cabrera Rochera" userId="2283df3c-1982-4ce8-9dda-f1799de6f9d5" providerId="ADAL" clId="{981B5D52-F953-55FE-AA35-C4437DAED411}" dt="2026-04-16T08:27:33.768" v="5" actId="478"/>
          <ac:picMkLst>
            <pc:docMk/>
            <pc:sldMk cId="0" sldId="292"/>
            <ac:picMk id="2" creationId="{00000000-0000-0000-0000-000000000000}"/>
          </ac:picMkLst>
        </pc:picChg>
        <pc:picChg chg="add mod">
          <ac:chgData name="Enrique Cabrera Rochera" userId="2283df3c-1982-4ce8-9dda-f1799de6f9d5" providerId="ADAL" clId="{981B5D52-F953-55FE-AA35-C4437DAED411}" dt="2026-04-16T08:28:05.886" v="10" actId="1076"/>
          <ac:picMkLst>
            <pc:docMk/>
            <pc:sldMk cId="0" sldId="292"/>
            <ac:picMk id="3" creationId="{F33B07B6-B8BE-488D-851D-D97880BAFDE2}"/>
          </ac:picMkLst>
        </pc:picChg>
        <pc:picChg chg="add mod">
          <ac:chgData name="Enrique Cabrera Rochera" userId="2283df3c-1982-4ce8-9dda-f1799de6f9d5" providerId="ADAL" clId="{981B5D52-F953-55FE-AA35-C4437DAED411}" dt="2026-04-16T08:27:59.176" v="9"/>
          <ac:picMkLst>
            <pc:docMk/>
            <pc:sldMk cId="0" sldId="292"/>
            <ac:picMk id="4" creationId="{B1452A9E-A75B-89BF-C20E-A595B417966A}"/>
          </ac:picMkLst>
        </pc:picChg>
      </pc:sldChg>
      <pc:sldChg chg="modSp add mod">
        <pc:chgData name="Enrique Cabrera Rochera" userId="2283df3c-1982-4ce8-9dda-f1799de6f9d5" providerId="ADAL" clId="{981B5D52-F953-55FE-AA35-C4437DAED411}" dt="2026-04-16T09:19:40.294" v="74" actId="14100"/>
        <pc:sldMkLst>
          <pc:docMk/>
          <pc:sldMk cId="0" sldId="293"/>
        </pc:sldMkLst>
        <pc:picChg chg="mod">
          <ac:chgData name="Enrique Cabrera Rochera" userId="2283df3c-1982-4ce8-9dda-f1799de6f9d5" providerId="ADAL" clId="{981B5D52-F953-55FE-AA35-C4437DAED411}" dt="2026-04-16T09:19:40.294" v="74" actId="14100"/>
          <ac:picMkLst>
            <pc:docMk/>
            <pc:sldMk cId="0" sldId="293"/>
            <ac:picMk id="2" creationId="{00000000-0000-0000-0000-000000000000}"/>
          </ac:picMkLst>
        </pc:picChg>
      </pc:sldChg>
      <pc:sldChg chg="add">
        <pc:chgData name="Enrique Cabrera Rochera" userId="2283df3c-1982-4ce8-9dda-f1799de6f9d5" providerId="ADAL" clId="{981B5D52-F953-55FE-AA35-C4437DAED411}" dt="2026-04-16T08:29:52.464" v="11"/>
        <pc:sldMkLst>
          <pc:docMk/>
          <pc:sldMk cId="0" sldId="294"/>
        </pc:sldMkLst>
      </pc:sldChg>
      <pc:sldChg chg="addSp delSp modSp add mod">
        <pc:chgData name="Enrique Cabrera Rochera" userId="2283df3c-1982-4ce8-9dda-f1799de6f9d5" providerId="ADAL" clId="{981B5D52-F953-55FE-AA35-C4437DAED411}" dt="2026-04-16T09:14:29.331" v="62" actId="14100"/>
        <pc:sldMkLst>
          <pc:docMk/>
          <pc:sldMk cId="3638706397" sldId="295"/>
        </pc:sldMkLst>
        <pc:picChg chg="del">
          <ac:chgData name="Enrique Cabrera Rochera" userId="2283df3c-1982-4ce8-9dda-f1799de6f9d5" providerId="ADAL" clId="{981B5D52-F953-55FE-AA35-C4437DAED411}" dt="2026-04-16T09:13:35.833" v="54" actId="478"/>
          <ac:picMkLst>
            <pc:docMk/>
            <pc:sldMk cId="3638706397" sldId="295"/>
            <ac:picMk id="2" creationId="{1F93AEBF-1537-1B18-0472-9F6E44F3AF89}"/>
          </ac:picMkLst>
        </pc:picChg>
        <pc:picChg chg="add del mod">
          <ac:chgData name="Enrique Cabrera Rochera" userId="2283df3c-1982-4ce8-9dda-f1799de6f9d5" providerId="ADAL" clId="{981B5D52-F953-55FE-AA35-C4437DAED411}" dt="2026-04-16T09:14:17.135" v="58" actId="478"/>
          <ac:picMkLst>
            <pc:docMk/>
            <pc:sldMk cId="3638706397" sldId="295"/>
            <ac:picMk id="3" creationId="{B406A348-2D68-C301-CBDF-D68A2AEC85D1}"/>
          </ac:picMkLst>
        </pc:picChg>
        <pc:picChg chg="add mod">
          <ac:chgData name="Enrique Cabrera Rochera" userId="2283df3c-1982-4ce8-9dda-f1799de6f9d5" providerId="ADAL" clId="{981B5D52-F953-55FE-AA35-C4437DAED411}" dt="2026-04-16T09:14:29.331" v="62" actId="14100"/>
          <ac:picMkLst>
            <pc:docMk/>
            <pc:sldMk cId="3638706397" sldId="295"/>
            <ac:picMk id="4" creationId="{94B6ECF1-FEA3-CDDB-2A69-290EE22009DD}"/>
          </ac:picMkLst>
        </pc:picChg>
      </pc:sldChg>
      <pc:sldChg chg="addSp delSp modSp add mod">
        <pc:chgData name="Enrique Cabrera Rochera" userId="2283df3c-1982-4ce8-9dda-f1799de6f9d5" providerId="ADAL" clId="{981B5D52-F953-55FE-AA35-C4437DAED411}" dt="2026-04-16T09:17:58.913" v="71" actId="732"/>
        <pc:sldMkLst>
          <pc:docMk/>
          <pc:sldMk cId="1450305604" sldId="296"/>
        </pc:sldMkLst>
        <pc:spChg chg="add">
          <ac:chgData name="Enrique Cabrera Rochera" userId="2283df3c-1982-4ce8-9dda-f1799de6f9d5" providerId="ADAL" clId="{981B5D52-F953-55FE-AA35-C4437DAED411}" dt="2026-04-16T09:16:26.858" v="65"/>
          <ac:spMkLst>
            <pc:docMk/>
            <pc:sldMk cId="1450305604" sldId="296"/>
            <ac:spMk id="2" creationId="{5D395530-925F-DB01-1A53-C55A7DFCD125}"/>
          </ac:spMkLst>
        </pc:spChg>
        <pc:spChg chg="del">
          <ac:chgData name="Enrique Cabrera Rochera" userId="2283df3c-1982-4ce8-9dda-f1799de6f9d5" providerId="ADAL" clId="{981B5D52-F953-55FE-AA35-C4437DAED411}" dt="2026-04-16T09:16:25.550" v="64" actId="478"/>
          <ac:spMkLst>
            <pc:docMk/>
            <pc:sldMk cId="1450305604" sldId="296"/>
            <ac:spMk id="11" creationId="{BAD8646E-E81E-1769-92F4-8A116D47B40C}"/>
          </ac:spMkLst>
        </pc:spChg>
        <pc:picChg chg="add mod modCrop">
          <ac:chgData name="Enrique Cabrera Rochera" userId="2283df3c-1982-4ce8-9dda-f1799de6f9d5" providerId="ADAL" clId="{981B5D52-F953-55FE-AA35-C4437DAED411}" dt="2026-04-16T09:17:58.913" v="71" actId="732"/>
          <ac:picMkLst>
            <pc:docMk/>
            <pc:sldMk cId="1450305604" sldId="296"/>
            <ac:picMk id="3" creationId="{B4E7DA1C-F81D-06E8-1CF5-9D84F8E1E3CC}"/>
          </ac:picMkLst>
        </pc:picChg>
        <pc:picChg chg="del">
          <ac:chgData name="Enrique Cabrera Rochera" userId="2283df3c-1982-4ce8-9dda-f1799de6f9d5" providerId="ADAL" clId="{981B5D52-F953-55FE-AA35-C4437DAED411}" dt="2026-04-16T09:16:25.550" v="64" actId="478"/>
          <ac:picMkLst>
            <pc:docMk/>
            <pc:sldMk cId="1450305604" sldId="296"/>
            <ac:picMk id="4" creationId="{F763B117-5DC6-46DB-E2C0-BEE5D87424E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71498-18D4-C18F-AA8E-929F893CB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34507-DB81-FFB9-0128-05E612568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15926-1732-AA9D-0ADC-79E68BB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EEEF4-C20E-CF94-5DB9-8763EE01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05AC64-897B-9A18-B2D1-88A6650E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257A95-4966-522C-16FC-8E9C7E023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8705"/>
            <a:ext cx="12211988" cy="97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9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82A8A-CFD2-E12F-7F16-B31B022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BBEF42-DD73-43E3-1DA4-12B1BB16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A52C1C-B393-A7E3-A113-4913898F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2B9867-859F-4A09-94FB-801E1E79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CD2432-A409-1C87-9470-89ED956A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29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54984F-F4AB-FD9A-9AD0-1FE886112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BB922A-BEA7-D808-91BC-BB696FFCA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7E8075-E4EF-4B90-D3AC-104C1DCD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12A6BA-7A55-D1CE-3F0A-8C136CD7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6DA08D-529E-BE6E-D174-D148DC7A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02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136E9-2BD0-972C-45D3-159C880D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372ED-C689-F6BF-CCC5-77B9F4FD7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20B62F-EDCE-37FB-C2BD-125331C0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C26322-1A7E-2E7A-5DF8-6A2310C6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D85A98-1F87-A5D4-C3DD-D2D8D5B1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17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5D760-C708-0CA3-C49D-E678B80E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7B20E0-B70D-ED06-C502-ED1378977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82B5D0-E430-8EBE-33DA-41CB7BBA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697923-4383-AD6C-BF71-3FD47DE3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DAB8A1-9B03-B811-DDBD-AC9146E3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26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A3A9-A940-F877-BE68-E1F2F964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64619D-185D-C5C5-5F20-5B6AC2F3D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965C8-BFF3-ED7D-0F04-70F3C0FB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7E3A0-70A1-EC47-CA4C-E593AD66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0CB347-96C1-64E4-9283-1C60A779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FFD48C-FA25-76E6-D2A3-E8F8D26C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00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512A9-DA52-71A0-21CC-C2A0E0DE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679098-A4CF-3959-76A3-85E74B94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560670-21A4-0E1D-069F-1D87029C5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8FCC48-F73E-E0A1-25F0-142B898C6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29CD3C-DF8F-6716-2EA8-66AD44C82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A9B36B-BA82-3086-CD80-58BC2B33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F528713-E5C6-26B8-11FD-FAF6963F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8B4CB6-581B-B325-2331-EB9B877C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35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54C81-ABC2-86B1-BD58-497CCE4C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37DFA6-C1C3-78FD-2A6E-1377F605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11BAF5-637F-2951-3CF1-267AF733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6A92C3-E971-F9D4-907E-9CAC5C14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87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1D01CA-6BED-5A2B-E152-670674A3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A6B6FD-F0DF-3D2C-DB11-262C4985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EC4F7A-7FD5-7E75-147B-7943252A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40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61609-43D5-4909-687A-C9C77D06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54ADEA-FA23-D2AD-414A-39EE97294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452EDE-801A-244D-26F0-0F3F0E1FC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3A6C3E-5E6B-7E02-8B7B-60C4F441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296F7E-BBFD-6CFD-C0A4-A0A08BAC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E0DF4-AAE8-E34B-9DA7-2C9BC70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90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BB344-5335-EB27-0CE0-CA628046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1AB590-4CF1-AA28-31CF-D618BE2DE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6A0E38-D115-BA63-2451-F4B1573AC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C3DAD-10CC-7DFB-12AA-DCDB52C8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E05C4F-56CD-B35D-C20D-6A52FCE8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73812-C890-4778-1411-5B9C6451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90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771063-36EE-4D57-BCBF-DD9B0439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E021DD-C4AC-AFD2-5188-6063C8A1D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A7851-BD95-D0E9-540F-2F353248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70883-FF78-49D0-A724-3E5FF68E20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D12792-0188-C172-191E-EBC8FCD81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022135-A894-8816-B058-4348E3A69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05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3B07B6-B8BE-488D-851D-D97880BAF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774"/>
            <a:ext cx="12282985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1452A9E-A75B-89BF-C20E-A595B417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705"/>
            <a:ext cx="12211988" cy="9769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7ED1F7-97B5-8568-FCA4-3411DE3A8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29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944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79DD42-EBD8-14D5-56C1-194474D5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705"/>
            <a:ext cx="12211988" cy="9769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8EDA6D-AB7A-6868-E9D4-B6F5766EB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29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9A612C87-9D1E-1BBD-A8B2-009224A69B76}"/>
              </a:ext>
            </a:extLst>
          </p:cNvPr>
          <p:cNvSpPr txBox="1"/>
          <p:nvPr/>
        </p:nvSpPr>
        <p:spPr>
          <a:xfrm>
            <a:off x="361950" y="1287244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0">
              <a:buNone/>
            </a:pPr>
            <a:r>
              <a:rPr lang="es-ES" sz="3200" b="1" dirty="0">
                <a:solidFill>
                  <a:srgbClr val="002B3D"/>
                </a:solidFill>
                <a:latin typeface="Akzidenz-Grotesk BQ" pitchFamily="2" charset="77"/>
              </a:rPr>
              <a:t>ECO-DISEÑO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FC8F3B-3955-774F-2550-1FA4D69A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127" y="1184564"/>
            <a:ext cx="6007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0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40615-F8F4-AA7F-E1A5-129E0D996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B6CFC367-4CD5-7A63-BE1A-A38607009A26}"/>
              </a:ext>
            </a:extLst>
          </p:cNvPr>
          <p:cNvSpPr txBox="1"/>
          <p:nvPr/>
        </p:nvSpPr>
        <p:spPr>
          <a:xfrm>
            <a:off x="361950" y="1287244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0">
              <a:buNone/>
            </a:pPr>
            <a:r>
              <a:rPr lang="es-ES" sz="3200" b="1" dirty="0">
                <a:solidFill>
                  <a:srgbClr val="002B3D"/>
                </a:solidFill>
                <a:latin typeface="Akzidenz-Grotesk BQ" pitchFamily="2" charset="77"/>
              </a:rPr>
              <a:t>ECO-DISEÑO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BF478A-12EA-4602-5A2B-0AD416F7D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1219710"/>
            <a:ext cx="5121564" cy="55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BD5B-CCA9-0674-6689-CB521B72A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A04130D2-0D01-75EF-654C-B0AAE861C958}"/>
              </a:ext>
            </a:extLst>
          </p:cNvPr>
          <p:cNvSpPr txBox="1"/>
          <p:nvPr/>
        </p:nvSpPr>
        <p:spPr>
          <a:xfrm>
            <a:off x="361950" y="1287244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0">
              <a:buNone/>
            </a:pPr>
            <a:r>
              <a:rPr lang="es-ES" sz="3200" b="1" dirty="0">
                <a:solidFill>
                  <a:srgbClr val="002B3D"/>
                </a:solidFill>
                <a:latin typeface="Akzidenz-Grotesk BQ" pitchFamily="2" charset="77"/>
              </a:rPr>
              <a:t>ECO-DISEÑO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B6ECF1-FEA3-CDDB-2A69-290EE220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89" y="1440874"/>
            <a:ext cx="7731599" cy="51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40ED8-BFB0-3C3D-CD30-152966EBF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7DA1C-F81D-06E8-1CF5-9D84F8E1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22"/>
          <a:stretch>
            <a:fillRect/>
          </a:stretch>
        </p:blipFill>
        <p:spPr>
          <a:xfrm>
            <a:off x="0" y="929149"/>
            <a:ext cx="12192000" cy="59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0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4173</TotalTime>
  <Words>3</Words>
  <Application>Microsoft Macintosh PowerPoint</Application>
  <PresentationFormat>Panorámica</PresentationFormat>
  <Paragraphs>3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Akzidenz-Grotesk BQ</vt:lpstr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Asociación Española de Operadores Públicos de Abastecimiento y Saneamiento</dc:creator>
  <cp:lastModifiedBy>Enrique Cabrera Rochera</cp:lastModifiedBy>
  <cp:revision>2</cp:revision>
  <cp:lastPrinted>2026-04-16T08:37:26Z</cp:lastPrinted>
  <dcterms:created xsi:type="dcterms:W3CDTF">2026-03-27T12:10:37Z</dcterms:created>
  <dcterms:modified xsi:type="dcterms:W3CDTF">2026-04-16T09:19:48Z</dcterms:modified>
</cp:coreProperties>
</file>